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m4v" ContentType="video/unknown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data5.xml" ContentType="application/vnd.openxmlformats-officedocument.drawingml.diagramData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diagrams/drawing4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6" r:id="rId2"/>
    <p:sldId id="256" r:id="rId3"/>
    <p:sldId id="257" r:id="rId4"/>
    <p:sldId id="258" r:id="rId5"/>
    <p:sldId id="304" r:id="rId6"/>
    <p:sldId id="301" r:id="rId7"/>
    <p:sldId id="303" r:id="rId8"/>
    <p:sldId id="302" r:id="rId9"/>
    <p:sldId id="276" r:id="rId10"/>
    <p:sldId id="297" r:id="rId11"/>
    <p:sldId id="298" r:id="rId12"/>
    <p:sldId id="299" r:id="rId13"/>
    <p:sldId id="300" r:id="rId14"/>
    <p:sldId id="281" r:id="rId15"/>
    <p:sldId id="284" r:id="rId16"/>
    <p:sldId id="282" r:id="rId17"/>
    <p:sldId id="283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8000" autoAdjust="0"/>
  </p:normalViewPr>
  <p:slideViewPr>
    <p:cSldViewPr snapToGrid="0" snapToObjects="1">
      <p:cViewPr>
        <p:scale>
          <a:sx n="80" d="100"/>
          <a:sy n="80" d="100"/>
        </p:scale>
        <p:origin x="-306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an%20Schlenker\Desktop\Fallstudie\20%20Spielwelt\20%20Storyline\20110926%20Konjunturverlau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style val="23"/>
  <c:chart>
    <c:plotArea>
      <c:layout>
        <c:manualLayout>
          <c:layoutTarget val="inner"/>
          <c:xMode val="edge"/>
          <c:yMode val="edge"/>
          <c:x val="6.0224920824536218E-2"/>
          <c:y val="9.8342591307763225E-2"/>
          <c:w val="0.6379401530725648"/>
          <c:h val="0.57951831004715459"/>
        </c:manualLayout>
      </c:layout>
      <c:lineChart>
        <c:grouping val="standard"/>
        <c:ser>
          <c:idx val="0"/>
          <c:order val="0"/>
          <c:tx>
            <c:strRef>
              <c:f>Tabelle1!$A$5</c:f>
              <c:strCache>
                <c:ptCount val="1"/>
                <c:pt idx="0">
                  <c:v>Kriegsschiffe</c:v>
                </c:pt>
              </c:strCache>
            </c:strRef>
          </c:tx>
          <c:spPr>
            <a:ln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Tabelle1!$B$5:$K$5</c:f>
              <c:numCache>
                <c:formatCode>General</c:formatCode>
                <c:ptCount val="10"/>
                <c:pt idx="0">
                  <c:v>60</c:v>
                </c:pt>
                <c:pt idx="1">
                  <c:v>66</c:v>
                </c:pt>
                <c:pt idx="2">
                  <c:v>72</c:v>
                </c:pt>
                <c:pt idx="3">
                  <c:v>66</c:v>
                </c:pt>
                <c:pt idx="4">
                  <c:v>78</c:v>
                </c:pt>
                <c:pt idx="5">
                  <c:v>78</c:v>
                </c:pt>
                <c:pt idx="6">
                  <c:v>84</c:v>
                </c:pt>
                <c:pt idx="7">
                  <c:v>84</c:v>
                </c:pt>
                <c:pt idx="8">
                  <c:v>96</c:v>
                </c:pt>
                <c:pt idx="9">
                  <c:v>90</c:v>
                </c:pt>
              </c:numCache>
            </c:numRef>
          </c:val>
        </c:ser>
        <c:ser>
          <c:idx val="1"/>
          <c:order val="1"/>
          <c:tx>
            <c:strRef>
              <c:f>Tabelle1!$A$6</c:f>
              <c:strCache>
                <c:ptCount val="1"/>
                <c:pt idx="0">
                  <c:v>Handelsschiffe</c:v>
                </c:pt>
              </c:strCache>
            </c:strRef>
          </c:tx>
          <c:spPr>
            <a:ln>
              <a:solidFill>
                <a:schemeClr val="accent4">
                  <a:lumMod val="75000"/>
                </a:schemeClr>
              </a:solidFill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Tabelle1!$B$6:$K$6</c:f>
              <c:numCache>
                <c:formatCode>General</c:formatCode>
                <c:ptCount val="10"/>
                <c:pt idx="0">
                  <c:v>30</c:v>
                </c:pt>
                <c:pt idx="1">
                  <c:v>30</c:v>
                </c:pt>
                <c:pt idx="2">
                  <c:v>27</c:v>
                </c:pt>
                <c:pt idx="3">
                  <c:v>27</c:v>
                </c:pt>
                <c:pt idx="4">
                  <c:v>36</c:v>
                </c:pt>
                <c:pt idx="5">
                  <c:v>36</c:v>
                </c:pt>
                <c:pt idx="6">
                  <c:v>48</c:v>
                </c:pt>
                <c:pt idx="7">
                  <c:v>48</c:v>
                </c:pt>
                <c:pt idx="8">
                  <c:v>39</c:v>
                </c:pt>
                <c:pt idx="9">
                  <c:v>39</c:v>
                </c:pt>
              </c:numCache>
            </c:numRef>
          </c:val>
        </c:ser>
        <c:ser>
          <c:idx val="2"/>
          <c:order val="2"/>
          <c:tx>
            <c:strRef>
              <c:f>Tabelle1!$A$7</c:f>
              <c:strCache>
                <c:ptCount val="1"/>
                <c:pt idx="0">
                  <c:v>Forschungsschiffe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</a:ln>
          </c:spPr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Tabelle1!$B$7:$K$7</c:f>
              <c:numCache>
                <c:formatCode>General</c:formatCode>
                <c:ptCount val="10"/>
                <c:pt idx="0">
                  <c:v>20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22</c:v>
                </c:pt>
                <c:pt idx="9">
                  <c:v>24</c:v>
                </c:pt>
              </c:numCache>
            </c:numRef>
          </c:val>
        </c:ser>
        <c:ser>
          <c:idx val="3"/>
          <c:order val="3"/>
          <c:tx>
            <c:strRef>
              <c:f>Tabelle1!$A$8</c:f>
              <c:strCache>
                <c:ptCount val="1"/>
                <c:pt idx="0">
                  <c:v>ohne Warp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Tabelle1!$B$8:$K$8</c:f>
              <c:numCache>
                <c:formatCode>General</c:formatCode>
                <c:ptCount val="10"/>
              </c:numCache>
            </c:numRef>
          </c:val>
        </c:ser>
        <c:ser>
          <c:idx val="4"/>
          <c:order val="4"/>
          <c:tx>
            <c:strRef>
              <c:f>Tabelle1!$A$9</c:f>
              <c:strCache>
                <c:ptCount val="1"/>
                <c:pt idx="0">
                  <c:v>ohne Warp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Tabelle1!$B$9:$K$9</c:f>
              <c:numCache>
                <c:formatCode>General</c:formatCode>
                <c:ptCount val="10"/>
              </c:numCache>
            </c:numRef>
          </c:val>
        </c:ser>
        <c:ser>
          <c:idx val="5"/>
          <c:order val="5"/>
          <c:tx>
            <c:strRef>
              <c:f>Tabelle1!$A$10</c:f>
              <c:strCache>
                <c:ptCount val="1"/>
                <c:pt idx="0">
                  <c:v>ohne Warp</c:v>
                </c:pt>
              </c:strCache>
            </c:strRef>
          </c:tx>
          <c:marker>
            <c:symbol val="none"/>
          </c:marker>
          <c:cat>
            <c:strRef>
              <c:f>Tabelle1!$B$3:$K$3</c:f>
              <c:strCache>
                <c:ptCount val="10"/>
                <c:pt idx="0">
                  <c:v>Periode 1</c:v>
                </c:pt>
                <c:pt idx="1">
                  <c:v>Periode 2</c:v>
                </c:pt>
                <c:pt idx="2">
                  <c:v>Periode 3</c:v>
                </c:pt>
                <c:pt idx="3">
                  <c:v>Periode 4</c:v>
                </c:pt>
                <c:pt idx="4">
                  <c:v>Periode 5</c:v>
                </c:pt>
                <c:pt idx="5">
                  <c:v>Periode 6</c:v>
                </c:pt>
                <c:pt idx="6">
                  <c:v>Periode 7</c:v>
                </c:pt>
                <c:pt idx="7">
                  <c:v>Periode 8</c:v>
                </c:pt>
                <c:pt idx="8">
                  <c:v>Periode 9</c:v>
                </c:pt>
                <c:pt idx="9">
                  <c:v>Periode 10</c:v>
                </c:pt>
              </c:strCache>
            </c:strRef>
          </c:cat>
          <c:val>
            <c:numRef>
              <c:f>Tabelle1!$B$10:$K$10</c:f>
              <c:numCache>
                <c:formatCode>General</c:formatCode>
                <c:ptCount val="10"/>
              </c:numCache>
            </c:numRef>
          </c:val>
        </c:ser>
        <c:marker val="1"/>
        <c:axId val="123513472"/>
        <c:axId val="124846848"/>
      </c:lineChart>
      <c:catAx>
        <c:axId val="123513472"/>
        <c:scaling>
          <c:orientation val="minMax"/>
        </c:scaling>
        <c:delete val="1"/>
        <c:axPos val="b"/>
        <c:tickLblPos val="nextTo"/>
        <c:crossAx val="124846848"/>
        <c:crosses val="autoZero"/>
        <c:auto val="1"/>
        <c:lblAlgn val="ctr"/>
        <c:lblOffset val="100"/>
      </c:catAx>
      <c:valAx>
        <c:axId val="124846848"/>
        <c:scaling>
          <c:orientation val="minMax"/>
        </c:scaling>
        <c:axPos val="l"/>
        <c:majorGridlines/>
        <c:numFmt formatCode="General" sourceLinked="1"/>
        <c:tickLblPos val="nextTo"/>
        <c:crossAx val="123513472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D3287-BEBD-9F49-BC56-22AD187AFEBB}" type="doc">
      <dgm:prSet loTypeId="urn:microsoft.com/office/officeart/2005/8/layout/vList2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de-DE"/>
        </a:p>
      </dgm:t>
    </dgm:pt>
    <dgm:pt modelId="{C2263D7D-121E-3943-8611-D0DD40743AA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Spielwelt</a:t>
          </a:r>
          <a:endParaRPr lang="de-DE" dirty="0">
            <a:solidFill>
              <a:srgbClr val="000000"/>
            </a:solidFill>
          </a:endParaRPr>
        </a:p>
      </dgm:t>
    </dgm:pt>
    <dgm:pt modelId="{38628E3A-163C-F543-887F-FB54F4B94C17}" type="par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765178C-A35A-1343-8BF2-12A677415C8A}" type="sibTrans" cxnId="{AE59DFE4-B1B3-8044-85FB-51CBE4C98992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1F09EC1-832F-184B-B1A6-A9A846893F10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Spielablauf</a:t>
          </a:r>
          <a:endParaRPr lang="de-DE" dirty="0">
            <a:solidFill>
              <a:srgbClr val="000000"/>
            </a:solidFill>
          </a:endParaRPr>
        </a:p>
      </dgm:t>
    </dgm:pt>
    <dgm:pt modelId="{CC372A09-4011-5F47-9D2D-E05FFDE3A408}" type="par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AA7B9C9B-066A-4B42-8225-3906CFD2532A}" type="sibTrans" cxnId="{36A592D7-D430-4C49-BC10-6926B41BD2D5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FC032F45-C702-F44F-A5DF-1AEC8E683657}">
      <dgm:prSet/>
      <dgm:spPr/>
      <dgm:t>
        <a:bodyPr/>
        <a:lstStyle/>
        <a:p>
          <a:r>
            <a:rPr lang="de-DE" dirty="0" smtClean="0">
              <a:solidFill>
                <a:srgbClr val="000000"/>
              </a:solidFill>
            </a:rPr>
            <a:t>Fachkonzept</a:t>
          </a:r>
          <a:endParaRPr lang="de-DE" dirty="0">
            <a:solidFill>
              <a:srgbClr val="000000"/>
            </a:solidFill>
          </a:endParaRPr>
        </a:p>
      </dgm:t>
    </dgm:pt>
    <dgm:pt modelId="{BF19B1EF-E7DF-B444-8046-0DB109A0907B}" type="par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355181BC-A1AE-6543-8895-AE024EC2E862}" type="sibTrans" cxnId="{11755A5C-91DA-1349-9966-2ABCACDF3DF0}">
      <dgm:prSet/>
      <dgm:spPr/>
      <dgm:t>
        <a:bodyPr/>
        <a:lstStyle/>
        <a:p>
          <a:endParaRPr lang="de-DE">
            <a:solidFill>
              <a:srgbClr val="000000"/>
            </a:solidFill>
          </a:endParaRPr>
        </a:p>
      </dgm:t>
    </dgm:pt>
    <dgm:pt modelId="{C9042CC7-5625-D94C-B0F8-E78BAC8150C4}" type="pres">
      <dgm:prSet presAssocID="{F08D3287-BEBD-9F49-BC56-22AD187AFE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DF8128B-3253-0D4C-B7EC-6BA821E94581}" type="pres">
      <dgm:prSet presAssocID="{C2263D7D-121E-3943-8611-D0DD40743AA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4AA05AA-8CFE-644B-A610-C409F3C79580}" type="pres">
      <dgm:prSet presAssocID="{C765178C-A35A-1343-8BF2-12A677415C8A}" presName="spacer" presStyleCnt="0"/>
      <dgm:spPr/>
      <dgm:t>
        <a:bodyPr/>
        <a:lstStyle/>
        <a:p>
          <a:endParaRPr lang="de-DE"/>
        </a:p>
      </dgm:t>
    </dgm:pt>
    <dgm:pt modelId="{66D20C69-28B9-4F44-BA03-A32A664F4ABF}" type="pres">
      <dgm:prSet presAssocID="{A1F09EC1-832F-184B-B1A6-A9A846893F1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38AF810-874A-DD4A-9957-8E5DA4D07EC0}" type="pres">
      <dgm:prSet presAssocID="{AA7B9C9B-066A-4B42-8225-3906CFD2532A}" presName="spacer" presStyleCnt="0"/>
      <dgm:spPr/>
      <dgm:t>
        <a:bodyPr/>
        <a:lstStyle/>
        <a:p>
          <a:endParaRPr lang="de-DE"/>
        </a:p>
      </dgm:t>
    </dgm:pt>
    <dgm:pt modelId="{500B5B37-7E8D-1645-A380-08755AE3FE7A}" type="pres">
      <dgm:prSet presAssocID="{FC032F45-C702-F44F-A5DF-1AEC8E68365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E59DFE4-B1B3-8044-85FB-51CBE4C98992}" srcId="{F08D3287-BEBD-9F49-BC56-22AD187AFEBB}" destId="{C2263D7D-121E-3943-8611-D0DD40743AA0}" srcOrd="0" destOrd="0" parTransId="{38628E3A-163C-F543-887F-FB54F4B94C17}" sibTransId="{C765178C-A35A-1343-8BF2-12A677415C8A}"/>
    <dgm:cxn modelId="{36A592D7-D430-4C49-BC10-6926B41BD2D5}" srcId="{F08D3287-BEBD-9F49-BC56-22AD187AFEBB}" destId="{A1F09EC1-832F-184B-B1A6-A9A846893F10}" srcOrd="1" destOrd="0" parTransId="{CC372A09-4011-5F47-9D2D-E05FFDE3A408}" sibTransId="{AA7B9C9B-066A-4B42-8225-3906CFD2532A}"/>
    <dgm:cxn modelId="{11755A5C-91DA-1349-9966-2ABCACDF3DF0}" srcId="{F08D3287-BEBD-9F49-BC56-22AD187AFEBB}" destId="{FC032F45-C702-F44F-A5DF-1AEC8E683657}" srcOrd="2" destOrd="0" parTransId="{BF19B1EF-E7DF-B444-8046-0DB109A0907B}" sibTransId="{355181BC-A1AE-6543-8895-AE024EC2E862}"/>
    <dgm:cxn modelId="{79B8DE3D-7D12-C24D-BB4E-CD254E243203}" type="presOf" srcId="{F08D3287-BEBD-9F49-BC56-22AD187AFEBB}" destId="{C9042CC7-5625-D94C-B0F8-E78BAC8150C4}" srcOrd="0" destOrd="0" presId="urn:microsoft.com/office/officeart/2005/8/layout/vList2"/>
    <dgm:cxn modelId="{71452E47-9711-EE40-A9CD-7783F42D4227}" type="presOf" srcId="{C2263D7D-121E-3943-8611-D0DD40743AA0}" destId="{6DF8128B-3253-0D4C-B7EC-6BA821E94581}" srcOrd="0" destOrd="0" presId="urn:microsoft.com/office/officeart/2005/8/layout/vList2"/>
    <dgm:cxn modelId="{192A8806-9A74-884D-9DD0-AED11ECB64E0}" type="presOf" srcId="{FC032F45-C702-F44F-A5DF-1AEC8E683657}" destId="{500B5B37-7E8D-1645-A380-08755AE3FE7A}" srcOrd="0" destOrd="0" presId="urn:microsoft.com/office/officeart/2005/8/layout/vList2"/>
    <dgm:cxn modelId="{F70472EF-E6EF-ED46-BFF1-F834B900499E}" type="presOf" srcId="{A1F09EC1-832F-184B-B1A6-A9A846893F10}" destId="{66D20C69-28B9-4F44-BA03-A32A664F4ABF}" srcOrd="0" destOrd="0" presId="urn:microsoft.com/office/officeart/2005/8/layout/vList2"/>
    <dgm:cxn modelId="{BEAF522A-E78C-C54F-AF6F-50696E02BB67}" type="presParOf" srcId="{C9042CC7-5625-D94C-B0F8-E78BAC8150C4}" destId="{6DF8128B-3253-0D4C-B7EC-6BA821E94581}" srcOrd="0" destOrd="0" presId="urn:microsoft.com/office/officeart/2005/8/layout/vList2"/>
    <dgm:cxn modelId="{F2927895-CA62-D542-801E-2334213ED4E0}" type="presParOf" srcId="{C9042CC7-5625-D94C-B0F8-E78BAC8150C4}" destId="{94AA05AA-8CFE-644B-A610-C409F3C79580}" srcOrd="1" destOrd="0" presId="urn:microsoft.com/office/officeart/2005/8/layout/vList2"/>
    <dgm:cxn modelId="{7545E06F-7B9F-B149-AF97-7CB2DB54ECFF}" type="presParOf" srcId="{C9042CC7-5625-D94C-B0F8-E78BAC8150C4}" destId="{66D20C69-28B9-4F44-BA03-A32A664F4ABF}" srcOrd="2" destOrd="0" presId="urn:microsoft.com/office/officeart/2005/8/layout/vList2"/>
    <dgm:cxn modelId="{B81C4CBC-9E09-154F-B5AC-0AD5756FC23B}" type="presParOf" srcId="{C9042CC7-5625-D94C-B0F8-E78BAC8150C4}" destId="{A38AF810-874A-DD4A-9957-8E5DA4D07EC0}" srcOrd="3" destOrd="0" presId="urn:microsoft.com/office/officeart/2005/8/layout/vList2"/>
    <dgm:cxn modelId="{9DF2BDBA-6419-6744-9665-9BB71C9880F4}" type="presParOf" srcId="{C9042CC7-5625-D94C-B0F8-E78BAC8150C4}" destId="{500B5B37-7E8D-1645-A380-08755AE3FE7A}" srcOrd="4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45A9B3-0BF4-4E4F-9CE7-5CF62ACBF4E5}" type="doc">
      <dgm:prSet loTypeId="urn:microsoft.com/office/officeart/2005/8/layout/hierarchy2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79BAF53-DF0A-4909-905E-B99464171DDE}">
      <dgm:prSet phldrT="[Text]" custT="1"/>
      <dgm:spPr/>
      <dgm:t>
        <a:bodyPr/>
        <a:lstStyle/>
        <a:p>
          <a:r>
            <a:rPr lang="de-DE" sz="2800" b="1" i="0" dirty="0" smtClean="0">
              <a:solidFill>
                <a:schemeClr val="accent3"/>
              </a:solidFill>
            </a:rPr>
            <a:t>Raumschiffe</a:t>
          </a:r>
          <a:endParaRPr lang="de-DE" sz="2800" b="1" i="0" dirty="0">
            <a:solidFill>
              <a:schemeClr val="accent3"/>
            </a:solidFill>
          </a:endParaRPr>
        </a:p>
      </dgm:t>
    </dgm:pt>
    <dgm:pt modelId="{9DA08E0F-19B6-4916-B05D-CC24037BF967}" type="parTrans" cxnId="{3C1B9603-BD05-404D-83FF-B5B5D61E270C}">
      <dgm:prSet/>
      <dgm:spPr/>
      <dgm:t>
        <a:bodyPr/>
        <a:lstStyle/>
        <a:p>
          <a:endParaRPr lang="de-DE"/>
        </a:p>
      </dgm:t>
    </dgm:pt>
    <dgm:pt modelId="{F161F72C-9949-4764-9610-B707D0E494A2}" type="sibTrans" cxnId="{3C1B9603-BD05-404D-83FF-B5B5D61E270C}">
      <dgm:prSet/>
      <dgm:spPr/>
      <dgm:t>
        <a:bodyPr/>
        <a:lstStyle/>
        <a:p>
          <a:endParaRPr lang="de-DE"/>
        </a:p>
      </dgm:t>
    </dgm:pt>
    <dgm:pt modelId="{CDF9332D-4C5D-43D7-B07D-A917774389D0}">
      <dgm:prSet phldrT="[Text]"/>
      <dgm:spPr/>
      <dgm:t>
        <a:bodyPr/>
        <a:lstStyle/>
        <a:p>
          <a:r>
            <a:rPr lang="de-DE" dirty="0" err="1" smtClean="0"/>
            <a:t>Millenium</a:t>
          </a:r>
          <a:r>
            <a:rPr lang="de-DE" dirty="0" smtClean="0"/>
            <a:t> Falke</a:t>
          </a:r>
          <a:endParaRPr lang="de-DE" dirty="0"/>
        </a:p>
      </dgm:t>
    </dgm:pt>
    <dgm:pt modelId="{3C0B111B-39C8-4D37-A58C-9048B18316B9}" type="parTrans" cxnId="{CBFC82C7-CEB6-4F39-AE80-FE16F52C4B89}">
      <dgm:prSet/>
      <dgm:spPr/>
      <dgm:t>
        <a:bodyPr/>
        <a:lstStyle/>
        <a:p>
          <a:endParaRPr lang="de-DE"/>
        </a:p>
      </dgm:t>
    </dgm:pt>
    <dgm:pt modelId="{CD8315EE-349A-4390-8CCA-4A40AE25BCAB}" type="sibTrans" cxnId="{CBFC82C7-CEB6-4F39-AE80-FE16F52C4B89}">
      <dgm:prSet/>
      <dgm:spPr/>
      <dgm:t>
        <a:bodyPr/>
        <a:lstStyle/>
        <a:p>
          <a:endParaRPr lang="de-DE"/>
        </a:p>
      </dgm:t>
    </dgm:pt>
    <dgm:pt modelId="{2D72AF26-92E3-46DA-8BF9-63C7B73A572D}">
      <dgm:prSet phldrT="[Text]"/>
      <dgm:spPr/>
      <dgm:t>
        <a:bodyPr/>
        <a:lstStyle/>
        <a:p>
          <a:r>
            <a:rPr lang="de-DE" dirty="0" err="1" smtClean="0"/>
            <a:t>Corellian</a:t>
          </a:r>
          <a:r>
            <a:rPr lang="de-DE" dirty="0" smtClean="0"/>
            <a:t> Corvette</a:t>
          </a:r>
          <a:endParaRPr lang="de-DE" dirty="0"/>
        </a:p>
      </dgm:t>
    </dgm:pt>
    <dgm:pt modelId="{63BE575C-5564-4F38-8FD3-D78171167FC5}" type="parTrans" cxnId="{4AD08E4C-A67A-4133-82DC-2006CFD94FD8}">
      <dgm:prSet/>
      <dgm:spPr/>
      <dgm:t>
        <a:bodyPr/>
        <a:lstStyle/>
        <a:p>
          <a:endParaRPr lang="de-DE"/>
        </a:p>
      </dgm:t>
    </dgm:pt>
    <dgm:pt modelId="{5F42AFC6-B7F6-437D-A6F5-C4026EAFAAAB}" type="sibTrans" cxnId="{4AD08E4C-A67A-4133-82DC-2006CFD94FD8}">
      <dgm:prSet/>
      <dgm:spPr/>
      <dgm:t>
        <a:bodyPr/>
        <a:lstStyle/>
        <a:p>
          <a:endParaRPr lang="de-DE"/>
        </a:p>
      </dgm:t>
    </dgm:pt>
    <dgm:pt modelId="{4B786275-CF06-4CCF-84B4-63A41504A67F}">
      <dgm:prSet phldrT="[Text]"/>
      <dgm:spPr/>
      <dgm:t>
        <a:bodyPr/>
        <a:lstStyle/>
        <a:p>
          <a:r>
            <a:rPr lang="de-DE" dirty="0" smtClean="0"/>
            <a:t>X-Wing</a:t>
          </a:r>
          <a:endParaRPr lang="de-DE" dirty="0"/>
        </a:p>
      </dgm:t>
    </dgm:pt>
    <dgm:pt modelId="{C8C320D0-D646-4061-99F7-1EEA0D9F745E}" type="parTrans" cxnId="{F7DD35E3-8769-4682-987C-A4090B9B746B}">
      <dgm:prSet/>
      <dgm:spPr/>
      <dgm:t>
        <a:bodyPr/>
        <a:lstStyle/>
        <a:p>
          <a:endParaRPr lang="de-DE"/>
        </a:p>
      </dgm:t>
    </dgm:pt>
    <dgm:pt modelId="{829F0ACC-60FA-4BCB-AFBE-CA47E624DF77}" type="sibTrans" cxnId="{F7DD35E3-8769-4682-987C-A4090B9B746B}">
      <dgm:prSet/>
      <dgm:spPr/>
      <dgm:t>
        <a:bodyPr/>
        <a:lstStyle/>
        <a:p>
          <a:endParaRPr lang="de-DE"/>
        </a:p>
      </dgm:t>
    </dgm:pt>
    <dgm:pt modelId="{D8FEF294-2E69-428F-B35A-C20BC0CF039A}" type="pres">
      <dgm:prSet presAssocID="{1145A9B3-0BF4-4E4F-9CE7-5CF62ACBF4E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A4CCC87-F361-42A4-BC42-83D044CFC97F}" type="pres">
      <dgm:prSet presAssocID="{679BAF53-DF0A-4909-905E-B99464171DDE}" presName="root1" presStyleCnt="0"/>
      <dgm:spPr/>
      <dgm:t>
        <a:bodyPr/>
        <a:lstStyle/>
        <a:p>
          <a:endParaRPr lang="de-DE"/>
        </a:p>
      </dgm:t>
    </dgm:pt>
    <dgm:pt modelId="{C75D0122-D169-4A5D-BACD-EA64BBC3CCAE}" type="pres">
      <dgm:prSet presAssocID="{679BAF53-DF0A-4909-905E-B99464171DDE}" presName="LevelOneTextNode" presStyleLbl="node0" presStyleIdx="0" presStyleCnt="1" custScaleX="137961" custLinFactNeighborX="-51970" custLinFactNeighborY="184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09C38B2-C737-4F83-B165-DF49DB651A56}" type="pres">
      <dgm:prSet presAssocID="{679BAF53-DF0A-4909-905E-B99464171DDE}" presName="level2hierChild" presStyleCnt="0"/>
      <dgm:spPr/>
      <dgm:t>
        <a:bodyPr/>
        <a:lstStyle/>
        <a:p>
          <a:endParaRPr lang="de-DE"/>
        </a:p>
      </dgm:t>
    </dgm:pt>
    <dgm:pt modelId="{A8B7D96C-1BA3-4687-BBA3-DEE34480BE68}" type="pres">
      <dgm:prSet presAssocID="{C8C320D0-D646-4061-99F7-1EEA0D9F745E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76BB8620-9193-49B8-AE20-831F6998328F}" type="pres">
      <dgm:prSet presAssocID="{C8C320D0-D646-4061-99F7-1EEA0D9F745E}" presName="connTx" presStyleLbl="parChTrans1D2" presStyleIdx="0" presStyleCnt="3"/>
      <dgm:spPr/>
      <dgm:t>
        <a:bodyPr/>
        <a:lstStyle/>
        <a:p>
          <a:endParaRPr lang="de-DE"/>
        </a:p>
      </dgm:t>
    </dgm:pt>
    <dgm:pt modelId="{24BC0BF3-0E7B-4399-AAD9-0CFCA0AC1117}" type="pres">
      <dgm:prSet presAssocID="{4B786275-CF06-4CCF-84B4-63A41504A67F}" presName="root2" presStyleCnt="0"/>
      <dgm:spPr/>
      <dgm:t>
        <a:bodyPr/>
        <a:lstStyle/>
        <a:p>
          <a:endParaRPr lang="de-DE"/>
        </a:p>
      </dgm:t>
    </dgm:pt>
    <dgm:pt modelId="{0E218A77-85BC-4AED-9D08-C539C0523879}" type="pres">
      <dgm:prSet presAssocID="{4B786275-CF06-4CCF-84B4-63A41504A67F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35B20C2-19C3-45A8-A905-F4D53649EE4F}" type="pres">
      <dgm:prSet presAssocID="{4B786275-CF06-4CCF-84B4-63A41504A67F}" presName="level3hierChild" presStyleCnt="0"/>
      <dgm:spPr/>
      <dgm:t>
        <a:bodyPr/>
        <a:lstStyle/>
        <a:p>
          <a:endParaRPr lang="de-DE"/>
        </a:p>
      </dgm:t>
    </dgm:pt>
    <dgm:pt modelId="{62E927D6-E600-4C6D-BE37-7B45124BB4ED}" type="pres">
      <dgm:prSet presAssocID="{3C0B111B-39C8-4D37-A58C-9048B18316B9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E57C4955-2536-48BA-B1FD-F94ED0D73CFC}" type="pres">
      <dgm:prSet presAssocID="{3C0B111B-39C8-4D37-A58C-9048B18316B9}" presName="connTx" presStyleLbl="parChTrans1D2" presStyleIdx="1" presStyleCnt="3"/>
      <dgm:spPr/>
      <dgm:t>
        <a:bodyPr/>
        <a:lstStyle/>
        <a:p>
          <a:endParaRPr lang="de-DE"/>
        </a:p>
      </dgm:t>
    </dgm:pt>
    <dgm:pt modelId="{F77F096D-9523-43B2-922E-D77F7C172299}" type="pres">
      <dgm:prSet presAssocID="{CDF9332D-4C5D-43D7-B07D-A917774389D0}" presName="root2" presStyleCnt="0"/>
      <dgm:spPr/>
      <dgm:t>
        <a:bodyPr/>
        <a:lstStyle/>
        <a:p>
          <a:endParaRPr lang="de-DE"/>
        </a:p>
      </dgm:t>
    </dgm:pt>
    <dgm:pt modelId="{0046321B-3DBD-4C9C-BC7A-D0DCB911EF74}" type="pres">
      <dgm:prSet presAssocID="{CDF9332D-4C5D-43D7-B07D-A917774389D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1D7FFF0-D999-458D-AC75-B1BE565AA316}" type="pres">
      <dgm:prSet presAssocID="{CDF9332D-4C5D-43D7-B07D-A917774389D0}" presName="level3hierChild" presStyleCnt="0"/>
      <dgm:spPr/>
      <dgm:t>
        <a:bodyPr/>
        <a:lstStyle/>
        <a:p>
          <a:endParaRPr lang="de-DE"/>
        </a:p>
      </dgm:t>
    </dgm:pt>
    <dgm:pt modelId="{713FE4F6-C40D-40C9-BF1F-5D3AFD86EE45}" type="pres">
      <dgm:prSet presAssocID="{63BE575C-5564-4F38-8FD3-D78171167FC5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42789500-200B-4A9C-B281-51E287C10F8B}" type="pres">
      <dgm:prSet presAssocID="{63BE575C-5564-4F38-8FD3-D78171167FC5}" presName="connTx" presStyleLbl="parChTrans1D2" presStyleIdx="2" presStyleCnt="3"/>
      <dgm:spPr/>
      <dgm:t>
        <a:bodyPr/>
        <a:lstStyle/>
        <a:p>
          <a:endParaRPr lang="de-DE"/>
        </a:p>
      </dgm:t>
    </dgm:pt>
    <dgm:pt modelId="{0D5D8526-E0D7-4314-836A-8FE79631C9B6}" type="pres">
      <dgm:prSet presAssocID="{2D72AF26-92E3-46DA-8BF9-63C7B73A572D}" presName="root2" presStyleCnt="0"/>
      <dgm:spPr/>
      <dgm:t>
        <a:bodyPr/>
        <a:lstStyle/>
        <a:p>
          <a:endParaRPr lang="de-DE"/>
        </a:p>
      </dgm:t>
    </dgm:pt>
    <dgm:pt modelId="{DAF0A3FD-2E1F-4FD2-AC26-538C16B2C609}" type="pres">
      <dgm:prSet presAssocID="{2D72AF26-92E3-46DA-8BF9-63C7B73A572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A23B724-81A3-4E5F-BC75-0B6D12767C26}" type="pres">
      <dgm:prSet presAssocID="{2D72AF26-92E3-46DA-8BF9-63C7B73A572D}" presName="level3hierChild" presStyleCnt="0"/>
      <dgm:spPr/>
      <dgm:t>
        <a:bodyPr/>
        <a:lstStyle/>
        <a:p>
          <a:endParaRPr lang="de-DE"/>
        </a:p>
      </dgm:t>
    </dgm:pt>
  </dgm:ptLst>
  <dgm:cxnLst>
    <dgm:cxn modelId="{484B54B8-549D-45D2-ACFD-D766A5D8D2BA}" type="presOf" srcId="{1145A9B3-0BF4-4E4F-9CE7-5CF62ACBF4E5}" destId="{D8FEF294-2E69-428F-B35A-C20BC0CF039A}" srcOrd="0" destOrd="0" presId="urn:microsoft.com/office/officeart/2005/8/layout/hierarchy2"/>
    <dgm:cxn modelId="{642EC6E3-50C2-4E48-BC2B-1931EA26815C}" type="presOf" srcId="{3C0B111B-39C8-4D37-A58C-9048B18316B9}" destId="{E57C4955-2536-48BA-B1FD-F94ED0D73CFC}" srcOrd="1" destOrd="0" presId="urn:microsoft.com/office/officeart/2005/8/layout/hierarchy2"/>
    <dgm:cxn modelId="{922BF940-4E06-4E92-9E5F-4FCE3D7B4435}" type="presOf" srcId="{679BAF53-DF0A-4909-905E-B99464171DDE}" destId="{C75D0122-D169-4A5D-BACD-EA64BBC3CCAE}" srcOrd="0" destOrd="0" presId="urn:microsoft.com/office/officeart/2005/8/layout/hierarchy2"/>
    <dgm:cxn modelId="{0B224908-AC1E-4B26-8BBB-EF60FF659EF1}" type="presOf" srcId="{C8C320D0-D646-4061-99F7-1EEA0D9F745E}" destId="{76BB8620-9193-49B8-AE20-831F6998328F}" srcOrd="1" destOrd="0" presId="urn:microsoft.com/office/officeart/2005/8/layout/hierarchy2"/>
    <dgm:cxn modelId="{7A8C20B3-754C-4C4B-B469-DA574B8CFDFB}" type="presOf" srcId="{C8C320D0-D646-4061-99F7-1EEA0D9F745E}" destId="{A8B7D96C-1BA3-4687-BBA3-DEE34480BE68}" srcOrd="0" destOrd="0" presId="urn:microsoft.com/office/officeart/2005/8/layout/hierarchy2"/>
    <dgm:cxn modelId="{B734BD27-99D5-4564-8EE9-8A3B7B5AA0CE}" type="presOf" srcId="{4B786275-CF06-4CCF-84B4-63A41504A67F}" destId="{0E218A77-85BC-4AED-9D08-C539C0523879}" srcOrd="0" destOrd="0" presId="urn:microsoft.com/office/officeart/2005/8/layout/hierarchy2"/>
    <dgm:cxn modelId="{2BB9E967-1839-45BB-88CC-DE717B90E984}" type="presOf" srcId="{2D72AF26-92E3-46DA-8BF9-63C7B73A572D}" destId="{DAF0A3FD-2E1F-4FD2-AC26-538C16B2C609}" srcOrd="0" destOrd="0" presId="urn:microsoft.com/office/officeart/2005/8/layout/hierarchy2"/>
    <dgm:cxn modelId="{CBFC82C7-CEB6-4F39-AE80-FE16F52C4B89}" srcId="{679BAF53-DF0A-4909-905E-B99464171DDE}" destId="{CDF9332D-4C5D-43D7-B07D-A917774389D0}" srcOrd="1" destOrd="0" parTransId="{3C0B111B-39C8-4D37-A58C-9048B18316B9}" sibTransId="{CD8315EE-349A-4390-8CCA-4A40AE25BCAB}"/>
    <dgm:cxn modelId="{08092589-C8EA-41FF-A6F6-DC777F0DA949}" type="presOf" srcId="{63BE575C-5564-4F38-8FD3-D78171167FC5}" destId="{42789500-200B-4A9C-B281-51E287C10F8B}" srcOrd="1" destOrd="0" presId="urn:microsoft.com/office/officeart/2005/8/layout/hierarchy2"/>
    <dgm:cxn modelId="{F4D15977-F19A-4216-B4D2-392718F06635}" type="presOf" srcId="{63BE575C-5564-4F38-8FD3-D78171167FC5}" destId="{713FE4F6-C40D-40C9-BF1F-5D3AFD86EE45}" srcOrd="0" destOrd="0" presId="urn:microsoft.com/office/officeart/2005/8/layout/hierarchy2"/>
    <dgm:cxn modelId="{377ACF03-3DE9-4E0C-A6E6-E080ACF40206}" type="presOf" srcId="{CDF9332D-4C5D-43D7-B07D-A917774389D0}" destId="{0046321B-3DBD-4C9C-BC7A-D0DCB911EF74}" srcOrd="0" destOrd="0" presId="urn:microsoft.com/office/officeart/2005/8/layout/hierarchy2"/>
    <dgm:cxn modelId="{4AD08E4C-A67A-4133-82DC-2006CFD94FD8}" srcId="{679BAF53-DF0A-4909-905E-B99464171DDE}" destId="{2D72AF26-92E3-46DA-8BF9-63C7B73A572D}" srcOrd="2" destOrd="0" parTransId="{63BE575C-5564-4F38-8FD3-D78171167FC5}" sibTransId="{5F42AFC6-B7F6-437D-A6F5-C4026EAFAAAB}"/>
    <dgm:cxn modelId="{F7DD35E3-8769-4682-987C-A4090B9B746B}" srcId="{679BAF53-DF0A-4909-905E-B99464171DDE}" destId="{4B786275-CF06-4CCF-84B4-63A41504A67F}" srcOrd="0" destOrd="0" parTransId="{C8C320D0-D646-4061-99F7-1EEA0D9F745E}" sibTransId="{829F0ACC-60FA-4BCB-AFBE-CA47E624DF77}"/>
    <dgm:cxn modelId="{3BA45B96-4A14-43A8-BA33-B350E32B1F6F}" type="presOf" srcId="{3C0B111B-39C8-4D37-A58C-9048B18316B9}" destId="{62E927D6-E600-4C6D-BE37-7B45124BB4ED}" srcOrd="0" destOrd="0" presId="urn:microsoft.com/office/officeart/2005/8/layout/hierarchy2"/>
    <dgm:cxn modelId="{3C1B9603-BD05-404D-83FF-B5B5D61E270C}" srcId="{1145A9B3-0BF4-4E4F-9CE7-5CF62ACBF4E5}" destId="{679BAF53-DF0A-4909-905E-B99464171DDE}" srcOrd="0" destOrd="0" parTransId="{9DA08E0F-19B6-4916-B05D-CC24037BF967}" sibTransId="{F161F72C-9949-4764-9610-B707D0E494A2}"/>
    <dgm:cxn modelId="{0AB2CE59-8B83-4069-B151-1A54D86C417A}" type="presParOf" srcId="{D8FEF294-2E69-428F-B35A-C20BC0CF039A}" destId="{DA4CCC87-F361-42A4-BC42-83D044CFC97F}" srcOrd="0" destOrd="0" presId="urn:microsoft.com/office/officeart/2005/8/layout/hierarchy2"/>
    <dgm:cxn modelId="{57DB132E-BE66-4921-B8F9-DE4E700F0D5A}" type="presParOf" srcId="{DA4CCC87-F361-42A4-BC42-83D044CFC97F}" destId="{C75D0122-D169-4A5D-BACD-EA64BBC3CCAE}" srcOrd="0" destOrd="0" presId="urn:microsoft.com/office/officeart/2005/8/layout/hierarchy2"/>
    <dgm:cxn modelId="{FF1F2F7B-A249-4253-BA38-0AC03FA614A2}" type="presParOf" srcId="{DA4CCC87-F361-42A4-BC42-83D044CFC97F}" destId="{F09C38B2-C737-4F83-B165-DF49DB651A56}" srcOrd="1" destOrd="0" presId="urn:microsoft.com/office/officeart/2005/8/layout/hierarchy2"/>
    <dgm:cxn modelId="{46209824-FF66-4FF7-B37A-7D91CE269B91}" type="presParOf" srcId="{F09C38B2-C737-4F83-B165-DF49DB651A56}" destId="{A8B7D96C-1BA3-4687-BBA3-DEE34480BE68}" srcOrd="0" destOrd="0" presId="urn:microsoft.com/office/officeart/2005/8/layout/hierarchy2"/>
    <dgm:cxn modelId="{3C6C9873-FF8C-4E6A-84D3-59E531DAA9F0}" type="presParOf" srcId="{A8B7D96C-1BA3-4687-BBA3-DEE34480BE68}" destId="{76BB8620-9193-49B8-AE20-831F6998328F}" srcOrd="0" destOrd="0" presId="urn:microsoft.com/office/officeart/2005/8/layout/hierarchy2"/>
    <dgm:cxn modelId="{9E879889-6AB9-4894-9349-5E0CDB1A0C84}" type="presParOf" srcId="{F09C38B2-C737-4F83-B165-DF49DB651A56}" destId="{24BC0BF3-0E7B-4399-AAD9-0CFCA0AC1117}" srcOrd="1" destOrd="0" presId="urn:microsoft.com/office/officeart/2005/8/layout/hierarchy2"/>
    <dgm:cxn modelId="{E7E0DCD0-31F5-4F0B-955B-74E3C1AD5F41}" type="presParOf" srcId="{24BC0BF3-0E7B-4399-AAD9-0CFCA0AC1117}" destId="{0E218A77-85BC-4AED-9D08-C539C0523879}" srcOrd="0" destOrd="0" presId="urn:microsoft.com/office/officeart/2005/8/layout/hierarchy2"/>
    <dgm:cxn modelId="{879889AC-736C-4B0B-B184-2865D64775A4}" type="presParOf" srcId="{24BC0BF3-0E7B-4399-AAD9-0CFCA0AC1117}" destId="{435B20C2-19C3-45A8-A905-F4D53649EE4F}" srcOrd="1" destOrd="0" presId="urn:microsoft.com/office/officeart/2005/8/layout/hierarchy2"/>
    <dgm:cxn modelId="{A771CA08-84CB-43C5-98BE-C94756927712}" type="presParOf" srcId="{F09C38B2-C737-4F83-B165-DF49DB651A56}" destId="{62E927D6-E600-4C6D-BE37-7B45124BB4ED}" srcOrd="2" destOrd="0" presId="urn:microsoft.com/office/officeart/2005/8/layout/hierarchy2"/>
    <dgm:cxn modelId="{04AE5456-A661-44CE-901B-574D0E396FD3}" type="presParOf" srcId="{62E927D6-E600-4C6D-BE37-7B45124BB4ED}" destId="{E57C4955-2536-48BA-B1FD-F94ED0D73CFC}" srcOrd="0" destOrd="0" presId="urn:microsoft.com/office/officeart/2005/8/layout/hierarchy2"/>
    <dgm:cxn modelId="{44FF4767-241A-4E8F-BA4A-6963D26EC714}" type="presParOf" srcId="{F09C38B2-C737-4F83-B165-DF49DB651A56}" destId="{F77F096D-9523-43B2-922E-D77F7C172299}" srcOrd="3" destOrd="0" presId="urn:microsoft.com/office/officeart/2005/8/layout/hierarchy2"/>
    <dgm:cxn modelId="{F7AD256B-8122-4B48-9050-72163DC66B66}" type="presParOf" srcId="{F77F096D-9523-43B2-922E-D77F7C172299}" destId="{0046321B-3DBD-4C9C-BC7A-D0DCB911EF74}" srcOrd="0" destOrd="0" presId="urn:microsoft.com/office/officeart/2005/8/layout/hierarchy2"/>
    <dgm:cxn modelId="{92DFB87C-6E3F-48BD-B973-939CC22342C8}" type="presParOf" srcId="{F77F096D-9523-43B2-922E-D77F7C172299}" destId="{C1D7FFF0-D999-458D-AC75-B1BE565AA316}" srcOrd="1" destOrd="0" presId="urn:microsoft.com/office/officeart/2005/8/layout/hierarchy2"/>
    <dgm:cxn modelId="{816AC7F8-3337-440B-BEEB-53D79FCAA42B}" type="presParOf" srcId="{F09C38B2-C737-4F83-B165-DF49DB651A56}" destId="{713FE4F6-C40D-40C9-BF1F-5D3AFD86EE45}" srcOrd="4" destOrd="0" presId="urn:microsoft.com/office/officeart/2005/8/layout/hierarchy2"/>
    <dgm:cxn modelId="{BFB81E1F-4418-41D3-BE75-83F5B8143845}" type="presParOf" srcId="{713FE4F6-C40D-40C9-BF1F-5D3AFD86EE45}" destId="{42789500-200B-4A9C-B281-51E287C10F8B}" srcOrd="0" destOrd="0" presId="urn:microsoft.com/office/officeart/2005/8/layout/hierarchy2"/>
    <dgm:cxn modelId="{9BF8C75D-6A6A-44D2-862B-571E9A4D52B5}" type="presParOf" srcId="{F09C38B2-C737-4F83-B165-DF49DB651A56}" destId="{0D5D8526-E0D7-4314-836A-8FE79631C9B6}" srcOrd="5" destOrd="0" presId="urn:microsoft.com/office/officeart/2005/8/layout/hierarchy2"/>
    <dgm:cxn modelId="{E849C6F5-7989-46EF-8A1D-AF63E20BA370}" type="presParOf" srcId="{0D5D8526-E0D7-4314-836A-8FE79631C9B6}" destId="{DAF0A3FD-2E1F-4FD2-AC26-538C16B2C609}" srcOrd="0" destOrd="0" presId="urn:microsoft.com/office/officeart/2005/8/layout/hierarchy2"/>
    <dgm:cxn modelId="{DEAC2F78-DFEF-46ED-B366-4BE55B4D5240}" type="presParOf" srcId="{0D5D8526-E0D7-4314-836A-8FE79631C9B6}" destId="{DA23B724-81A3-4E5F-BC75-0B6D12767C26}" srcOrd="1" destOrd="0" presId="urn:microsoft.com/office/officeart/2005/8/layout/hierarchy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F1FF3B-CE5B-4614-950F-3632279DB15D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de-DE"/>
        </a:p>
      </dgm:t>
    </dgm:pt>
    <dgm:pt modelId="{91991EB3-1B51-47EF-8468-67082B2187FC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Hitzeschild</a:t>
          </a:r>
          <a:endParaRPr lang="de-DE" dirty="0"/>
        </a:p>
      </dgm:t>
    </dgm:pt>
    <dgm:pt modelId="{5012CF7F-2E0B-4B4A-BAD0-F05D5A88CCC5}" type="parTrans" cxnId="{CF5CD22F-EF42-4D80-8AB9-AF40BC446815}">
      <dgm:prSet/>
      <dgm:spPr/>
      <dgm:t>
        <a:bodyPr/>
        <a:lstStyle/>
        <a:p>
          <a:endParaRPr lang="de-DE"/>
        </a:p>
      </dgm:t>
    </dgm:pt>
    <dgm:pt modelId="{CB3049F7-329D-40D4-A597-2F78015D6FFB}" type="sibTrans" cxnId="{CF5CD22F-EF42-4D80-8AB9-AF40BC446815}">
      <dgm:prSet/>
      <dgm:spPr/>
      <dgm:t>
        <a:bodyPr/>
        <a:lstStyle/>
        <a:p>
          <a:endParaRPr lang="de-DE"/>
        </a:p>
      </dgm:t>
    </dgm:pt>
    <dgm:pt modelId="{5FD0EDD7-8401-4A32-B212-DA25C9F93348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Sonder-</a:t>
          </a:r>
        </a:p>
        <a:p>
          <a:r>
            <a:rPr lang="de-DE" sz="2000" b="1" dirty="0" err="1" smtClean="0"/>
            <a:t>bauteil</a:t>
          </a:r>
          <a:endParaRPr lang="de-DE" dirty="0"/>
        </a:p>
      </dgm:t>
    </dgm:pt>
    <dgm:pt modelId="{779BB5F7-5BA4-40FF-A2C8-9AA043BCF58B}" type="parTrans" cxnId="{EA31927E-4797-4C90-B5CA-C28D86C19EE3}">
      <dgm:prSet/>
      <dgm:spPr/>
      <dgm:t>
        <a:bodyPr/>
        <a:lstStyle/>
        <a:p>
          <a:endParaRPr lang="de-DE"/>
        </a:p>
      </dgm:t>
    </dgm:pt>
    <dgm:pt modelId="{50B74877-E4CF-4AB5-AC42-A6EF2727E187}" type="sibTrans" cxnId="{EA31927E-4797-4C90-B5CA-C28D86C19EE3}">
      <dgm:prSet/>
      <dgm:spPr/>
      <dgm:t>
        <a:bodyPr/>
        <a:lstStyle/>
        <a:p>
          <a:endParaRPr lang="de-DE"/>
        </a:p>
      </dgm:t>
    </dgm:pt>
    <dgm:pt modelId="{24FD4D18-7986-4364-9B8B-7E5599E4672C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Rumpf-</a:t>
          </a:r>
        </a:p>
        <a:p>
          <a:r>
            <a:rPr lang="de-DE" sz="2000" b="1" dirty="0" err="1" smtClean="0"/>
            <a:t>bauteil</a:t>
          </a:r>
          <a:endParaRPr lang="de-DE" dirty="0"/>
        </a:p>
      </dgm:t>
    </dgm:pt>
    <dgm:pt modelId="{9BE7B052-1077-4969-8712-CDBF5776E641}" type="parTrans" cxnId="{649AB2B7-52A9-47A6-9CB7-5C6527AFCFA9}">
      <dgm:prSet/>
      <dgm:spPr/>
      <dgm:t>
        <a:bodyPr/>
        <a:lstStyle/>
        <a:p>
          <a:endParaRPr lang="de-DE"/>
        </a:p>
      </dgm:t>
    </dgm:pt>
    <dgm:pt modelId="{6C18B260-6631-41BF-A9A0-2707BB7C4AD2}" type="sibTrans" cxnId="{649AB2B7-52A9-47A6-9CB7-5C6527AFCFA9}">
      <dgm:prSet/>
      <dgm:spPr/>
      <dgm:t>
        <a:bodyPr/>
        <a:lstStyle/>
        <a:p>
          <a:endParaRPr lang="de-DE"/>
        </a:p>
      </dgm:t>
    </dgm:pt>
    <dgm:pt modelId="{CEF114CA-85D2-4C1D-9BBA-7C1B921C5266}">
      <dgm:prSet phldrT="[Text]" custT="1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de-DE" sz="2000" b="1" dirty="0" smtClean="0"/>
            <a:t>Triebwerk</a:t>
          </a:r>
          <a:endParaRPr lang="de-DE" dirty="0"/>
        </a:p>
      </dgm:t>
    </dgm:pt>
    <dgm:pt modelId="{F4D731F3-ACA0-496B-BED2-CE91A133E396}" type="parTrans" cxnId="{7998A02B-8765-410E-A459-5B437887AC9D}">
      <dgm:prSet/>
      <dgm:spPr/>
      <dgm:t>
        <a:bodyPr/>
        <a:lstStyle/>
        <a:p>
          <a:endParaRPr lang="de-DE"/>
        </a:p>
      </dgm:t>
    </dgm:pt>
    <dgm:pt modelId="{9D0BFECA-B749-4E31-B8F7-C5DE9E295209}" type="sibTrans" cxnId="{7998A02B-8765-410E-A459-5B437887AC9D}">
      <dgm:prSet/>
      <dgm:spPr/>
      <dgm:t>
        <a:bodyPr/>
        <a:lstStyle/>
        <a:p>
          <a:endParaRPr lang="de-DE"/>
        </a:p>
      </dgm:t>
    </dgm:pt>
    <dgm:pt modelId="{D4DB5CEC-4A57-41D6-B03B-3F69E26A8603}" type="pres">
      <dgm:prSet presAssocID="{4AF1FF3B-CE5B-4614-950F-3632279DB15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F2CFDB8-6B88-4370-A541-A507AAC37A5C}" type="pres">
      <dgm:prSet presAssocID="{91991EB3-1B51-47EF-8468-67082B2187FC}" presName="composite" presStyleCnt="0"/>
      <dgm:spPr/>
    </dgm:pt>
    <dgm:pt modelId="{C1E7126C-83BB-479F-AD0C-FCFED3D9B06E}" type="pres">
      <dgm:prSet presAssocID="{91991EB3-1B51-47EF-8468-67082B2187FC}" presName="parTx" presStyleLbl="alignNode1" presStyleIdx="0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A9773A70-A7DD-4DC6-A770-C7274BA49373}" type="pres">
      <dgm:prSet presAssocID="{91991EB3-1B51-47EF-8468-67082B2187FC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9B8AB6-3AF1-4FCA-91A3-3692A86216D0}" type="pres">
      <dgm:prSet presAssocID="{CB3049F7-329D-40D4-A597-2F78015D6FFB}" presName="space" presStyleCnt="0"/>
      <dgm:spPr/>
    </dgm:pt>
    <dgm:pt modelId="{214B18F2-DB11-4378-A5E2-D1D5CC6A6309}" type="pres">
      <dgm:prSet presAssocID="{24FD4D18-7986-4364-9B8B-7E5599E4672C}" presName="composite" presStyleCnt="0"/>
      <dgm:spPr/>
    </dgm:pt>
    <dgm:pt modelId="{7CC82394-C7AB-413E-A2A8-659BB0CADCCA}" type="pres">
      <dgm:prSet presAssocID="{24FD4D18-7986-4364-9B8B-7E5599E4672C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2A891A08-CF1C-447D-B8BC-22958FA347CA}" type="pres">
      <dgm:prSet presAssocID="{24FD4D18-7986-4364-9B8B-7E5599E4672C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34CADC5-4243-4C90-882A-25E7DCAA5977}" type="pres">
      <dgm:prSet presAssocID="{6C18B260-6631-41BF-A9A0-2707BB7C4AD2}" presName="space" presStyleCnt="0"/>
      <dgm:spPr/>
    </dgm:pt>
    <dgm:pt modelId="{D2E147EF-A0A0-4D2D-93AC-4B40237C0239}" type="pres">
      <dgm:prSet presAssocID="{CEF114CA-85D2-4C1D-9BBA-7C1B921C5266}" presName="composite" presStyleCnt="0"/>
      <dgm:spPr/>
    </dgm:pt>
    <dgm:pt modelId="{77BC56CD-AD40-44FA-977B-8A49B4993400}" type="pres">
      <dgm:prSet presAssocID="{CEF114CA-85D2-4C1D-9BBA-7C1B921C5266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06F0730D-5587-4B8A-88F2-81A80B51C9E1}" type="pres">
      <dgm:prSet presAssocID="{CEF114CA-85D2-4C1D-9BBA-7C1B921C5266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E9E52D9-0628-4D60-85A3-99C71998AECC}" type="pres">
      <dgm:prSet presAssocID="{9D0BFECA-B749-4E31-B8F7-C5DE9E295209}" presName="space" presStyleCnt="0"/>
      <dgm:spPr/>
    </dgm:pt>
    <dgm:pt modelId="{1C667EB5-4852-4E7A-8D3D-479B65FD967F}" type="pres">
      <dgm:prSet presAssocID="{5FD0EDD7-8401-4A32-B212-DA25C9F93348}" presName="composite" presStyleCnt="0"/>
      <dgm:spPr/>
    </dgm:pt>
    <dgm:pt modelId="{71FFE580-3F9D-4791-9EE6-F4BC5FD2713A}" type="pres">
      <dgm:prSet presAssocID="{5FD0EDD7-8401-4A32-B212-DA25C9F93348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C79D5426-E675-4AA8-9CE8-324D6CDF09A3}" type="pres">
      <dgm:prSet presAssocID="{5FD0EDD7-8401-4A32-B212-DA25C9F93348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3A93602-B5F1-4A2C-AA72-17ED6ACDFCDE}" type="presOf" srcId="{24FD4D18-7986-4364-9B8B-7E5599E4672C}" destId="{7CC82394-C7AB-413E-A2A8-659BB0CADCCA}" srcOrd="0" destOrd="0" presId="urn:microsoft.com/office/officeart/2005/8/layout/hList1"/>
    <dgm:cxn modelId="{7998A02B-8765-410E-A459-5B437887AC9D}" srcId="{4AF1FF3B-CE5B-4614-950F-3632279DB15D}" destId="{CEF114CA-85D2-4C1D-9BBA-7C1B921C5266}" srcOrd="2" destOrd="0" parTransId="{F4D731F3-ACA0-496B-BED2-CE91A133E396}" sibTransId="{9D0BFECA-B749-4E31-B8F7-C5DE9E295209}"/>
    <dgm:cxn modelId="{B90A30A1-686B-464E-AFE3-1C018C6A9740}" type="presOf" srcId="{4AF1FF3B-CE5B-4614-950F-3632279DB15D}" destId="{D4DB5CEC-4A57-41D6-B03B-3F69E26A8603}" srcOrd="0" destOrd="0" presId="urn:microsoft.com/office/officeart/2005/8/layout/hList1"/>
    <dgm:cxn modelId="{EA31927E-4797-4C90-B5CA-C28D86C19EE3}" srcId="{4AF1FF3B-CE5B-4614-950F-3632279DB15D}" destId="{5FD0EDD7-8401-4A32-B212-DA25C9F93348}" srcOrd="3" destOrd="0" parTransId="{779BB5F7-5BA4-40FF-A2C8-9AA043BCF58B}" sibTransId="{50B74877-E4CF-4AB5-AC42-A6EF2727E187}"/>
    <dgm:cxn modelId="{CF5CD22F-EF42-4D80-8AB9-AF40BC446815}" srcId="{4AF1FF3B-CE5B-4614-950F-3632279DB15D}" destId="{91991EB3-1B51-47EF-8468-67082B2187FC}" srcOrd="0" destOrd="0" parTransId="{5012CF7F-2E0B-4B4A-BAD0-F05D5A88CCC5}" sibTransId="{CB3049F7-329D-40D4-A597-2F78015D6FFB}"/>
    <dgm:cxn modelId="{AC89202A-F7FD-4CE5-8F82-F387F82AF232}" type="presOf" srcId="{5FD0EDD7-8401-4A32-B212-DA25C9F93348}" destId="{71FFE580-3F9D-4791-9EE6-F4BC5FD2713A}" srcOrd="0" destOrd="0" presId="urn:microsoft.com/office/officeart/2005/8/layout/hList1"/>
    <dgm:cxn modelId="{F3A46C02-7257-4862-BF17-541D868C3C9F}" type="presOf" srcId="{91991EB3-1B51-47EF-8468-67082B2187FC}" destId="{C1E7126C-83BB-479F-AD0C-FCFED3D9B06E}" srcOrd="0" destOrd="0" presId="urn:microsoft.com/office/officeart/2005/8/layout/hList1"/>
    <dgm:cxn modelId="{3DB84EF9-2C59-4470-90F1-0849EC0A7578}" type="presOf" srcId="{CEF114CA-85D2-4C1D-9BBA-7C1B921C5266}" destId="{77BC56CD-AD40-44FA-977B-8A49B4993400}" srcOrd="0" destOrd="0" presId="urn:microsoft.com/office/officeart/2005/8/layout/hList1"/>
    <dgm:cxn modelId="{649AB2B7-52A9-47A6-9CB7-5C6527AFCFA9}" srcId="{4AF1FF3B-CE5B-4614-950F-3632279DB15D}" destId="{24FD4D18-7986-4364-9B8B-7E5599E4672C}" srcOrd="1" destOrd="0" parTransId="{9BE7B052-1077-4969-8712-CDBF5776E641}" sibTransId="{6C18B260-6631-41BF-A9A0-2707BB7C4AD2}"/>
    <dgm:cxn modelId="{E00126D1-BD39-4869-8B97-09D004520CFB}" type="presParOf" srcId="{D4DB5CEC-4A57-41D6-B03B-3F69E26A8603}" destId="{1F2CFDB8-6B88-4370-A541-A507AAC37A5C}" srcOrd="0" destOrd="0" presId="urn:microsoft.com/office/officeart/2005/8/layout/hList1"/>
    <dgm:cxn modelId="{446D03FD-2EC5-4D4B-9B30-E365B009E7F6}" type="presParOf" srcId="{1F2CFDB8-6B88-4370-A541-A507AAC37A5C}" destId="{C1E7126C-83BB-479F-AD0C-FCFED3D9B06E}" srcOrd="0" destOrd="0" presId="urn:microsoft.com/office/officeart/2005/8/layout/hList1"/>
    <dgm:cxn modelId="{21DAB7DE-BD02-4A8D-80A3-5032D4F08C31}" type="presParOf" srcId="{1F2CFDB8-6B88-4370-A541-A507AAC37A5C}" destId="{A9773A70-A7DD-4DC6-A770-C7274BA49373}" srcOrd="1" destOrd="0" presId="urn:microsoft.com/office/officeart/2005/8/layout/hList1"/>
    <dgm:cxn modelId="{CE870895-E2D4-4076-933E-279713E0ADBA}" type="presParOf" srcId="{D4DB5CEC-4A57-41D6-B03B-3F69E26A8603}" destId="{DF9B8AB6-3AF1-4FCA-91A3-3692A86216D0}" srcOrd="1" destOrd="0" presId="urn:microsoft.com/office/officeart/2005/8/layout/hList1"/>
    <dgm:cxn modelId="{32F49480-573A-4EE4-B91C-521B8013A32C}" type="presParOf" srcId="{D4DB5CEC-4A57-41D6-B03B-3F69E26A8603}" destId="{214B18F2-DB11-4378-A5E2-D1D5CC6A6309}" srcOrd="2" destOrd="0" presId="urn:microsoft.com/office/officeart/2005/8/layout/hList1"/>
    <dgm:cxn modelId="{05A84B5A-EB76-4FC5-886C-6A101CB9A618}" type="presParOf" srcId="{214B18F2-DB11-4378-A5E2-D1D5CC6A6309}" destId="{7CC82394-C7AB-413E-A2A8-659BB0CADCCA}" srcOrd="0" destOrd="0" presId="urn:microsoft.com/office/officeart/2005/8/layout/hList1"/>
    <dgm:cxn modelId="{0CBE69C0-A50F-4846-8E65-F804194C9830}" type="presParOf" srcId="{214B18F2-DB11-4378-A5E2-D1D5CC6A6309}" destId="{2A891A08-CF1C-447D-B8BC-22958FA347CA}" srcOrd="1" destOrd="0" presId="urn:microsoft.com/office/officeart/2005/8/layout/hList1"/>
    <dgm:cxn modelId="{9B8471E7-FD1B-4D91-8B07-C8E2930BE956}" type="presParOf" srcId="{D4DB5CEC-4A57-41D6-B03B-3F69E26A8603}" destId="{034CADC5-4243-4C90-882A-25E7DCAA5977}" srcOrd="3" destOrd="0" presId="urn:microsoft.com/office/officeart/2005/8/layout/hList1"/>
    <dgm:cxn modelId="{4EF8143D-223F-49CE-8C50-3B4F26D9FED4}" type="presParOf" srcId="{D4DB5CEC-4A57-41D6-B03B-3F69E26A8603}" destId="{D2E147EF-A0A0-4D2D-93AC-4B40237C0239}" srcOrd="4" destOrd="0" presId="urn:microsoft.com/office/officeart/2005/8/layout/hList1"/>
    <dgm:cxn modelId="{5A828C17-881A-4FF6-BF1A-8A4283360D62}" type="presParOf" srcId="{D2E147EF-A0A0-4D2D-93AC-4B40237C0239}" destId="{77BC56CD-AD40-44FA-977B-8A49B4993400}" srcOrd="0" destOrd="0" presId="urn:microsoft.com/office/officeart/2005/8/layout/hList1"/>
    <dgm:cxn modelId="{48553CAB-E988-420E-9CFD-2C2E424D6A3F}" type="presParOf" srcId="{D2E147EF-A0A0-4D2D-93AC-4B40237C0239}" destId="{06F0730D-5587-4B8A-88F2-81A80B51C9E1}" srcOrd="1" destOrd="0" presId="urn:microsoft.com/office/officeart/2005/8/layout/hList1"/>
    <dgm:cxn modelId="{2156312D-9758-4DF4-B5C8-92D57BA7D0D5}" type="presParOf" srcId="{D4DB5CEC-4A57-41D6-B03B-3F69E26A8603}" destId="{0E9E52D9-0628-4D60-85A3-99C71998AECC}" srcOrd="5" destOrd="0" presId="urn:microsoft.com/office/officeart/2005/8/layout/hList1"/>
    <dgm:cxn modelId="{C85663C6-A4D2-4DFD-AF30-2A12CBE88876}" type="presParOf" srcId="{D4DB5CEC-4A57-41D6-B03B-3F69E26A8603}" destId="{1C667EB5-4852-4E7A-8D3D-479B65FD967F}" srcOrd="6" destOrd="0" presId="urn:microsoft.com/office/officeart/2005/8/layout/hList1"/>
    <dgm:cxn modelId="{0F75B52D-EDB2-4C1F-A070-8ED20309AEDB}" type="presParOf" srcId="{1C667EB5-4852-4E7A-8D3D-479B65FD967F}" destId="{71FFE580-3F9D-4791-9EE6-F4BC5FD2713A}" srcOrd="0" destOrd="0" presId="urn:microsoft.com/office/officeart/2005/8/layout/hList1"/>
    <dgm:cxn modelId="{0968C1B1-8A93-47FE-A2E5-70E354E32CF1}" type="presParOf" srcId="{1C667EB5-4852-4E7A-8D3D-479B65FD967F}" destId="{C79D5426-E675-4AA8-9CE8-324D6CDF09A3}" srcOrd="1" destOrd="0" presId="urn:microsoft.com/office/officeart/2005/8/layout/hList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437C96-73CE-9049-8693-6C70329C166A}" type="doc">
      <dgm:prSet loTypeId="urn:microsoft.com/office/officeart/2005/8/layout/process1" loCatId="" qsTypeId="urn:microsoft.com/office/officeart/2005/8/quickstyle/simple1" qsCatId="simple" csTypeId="urn:microsoft.com/office/officeart/2005/8/colors/accent3_5" csCatId="accent3" phldr="1"/>
      <dgm:spPr/>
    </dgm:pt>
    <dgm:pt modelId="{34D5D93B-D935-2244-A2EB-C171CE4E98F7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Unternehmen einrichten</a:t>
          </a:r>
          <a:endParaRPr lang="de-DE" sz="1600" b="0" dirty="0">
            <a:solidFill>
              <a:srgbClr val="000000"/>
            </a:solidFill>
          </a:endParaRPr>
        </a:p>
      </dgm:t>
    </dgm:pt>
    <dgm:pt modelId="{50D0A18A-603A-1C47-947B-68A6DB532133}" type="parTrans" cxnId="{FD47E8C0-E36D-3C46-A3E8-99909C48B39C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F207E7EC-AED7-4845-8367-AA4026D6930F}" type="sibTrans" cxnId="{FD47E8C0-E36D-3C46-A3E8-99909C48B39C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33AEC942-7FD8-3743-93A2-A411A439D0A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Bauteile einkaufen</a:t>
          </a:r>
          <a:endParaRPr lang="de-DE" sz="1600" b="0" dirty="0">
            <a:solidFill>
              <a:srgbClr val="000000"/>
            </a:solidFill>
          </a:endParaRPr>
        </a:p>
      </dgm:t>
    </dgm:pt>
    <dgm:pt modelId="{E40A04E6-72B2-784A-B871-CAB34F534692}" type="parTrans" cxnId="{5B2C91CC-9514-F444-8C5D-48B8FE2C1ED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A187CACE-1A9F-4445-85C6-E7A2673F2871}" type="sibTrans" cxnId="{5B2C91CC-9514-F444-8C5D-48B8FE2C1ED7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FFC97CC-192F-BB43-96CE-789A2BABF600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Finanzen einsehen</a:t>
          </a:r>
          <a:endParaRPr lang="de-DE" sz="1600" b="0" dirty="0">
            <a:solidFill>
              <a:srgbClr val="000000"/>
            </a:solidFill>
          </a:endParaRPr>
        </a:p>
      </dgm:t>
    </dgm:pt>
    <dgm:pt modelId="{EC56717B-4D58-6143-A3FC-DBA3806110F1}" type="parTrans" cxnId="{C2249D80-25C6-0D42-A4D2-AB5E5C70B204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25684C6-AC6A-4E4A-93DD-98CCCDA3C39D}" type="sibTrans" cxnId="{C2249D80-25C6-0D42-A4D2-AB5E5C70B204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B2625FE4-41E1-8B4F-A4C3-E1AB54273876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Personal verwalten</a:t>
          </a:r>
          <a:endParaRPr lang="de-DE" sz="1600" b="0" dirty="0">
            <a:solidFill>
              <a:srgbClr val="000000"/>
            </a:solidFill>
          </a:endParaRPr>
        </a:p>
      </dgm:t>
    </dgm:pt>
    <dgm:pt modelId="{DFABC3A3-7482-C546-B8EA-C4895952A32F}" type="parTrans" cxnId="{F10D8C78-1F14-A14A-A8B8-A69D2FFD6809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516C1B19-F191-134C-B5BA-6B1EA19CF487}" type="sibTrans" cxnId="{F10D8C78-1F14-A14A-A8B8-A69D2FFD6809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9C1C64A5-7F20-2445-A484-F09327961FC7}" type="pres">
      <dgm:prSet presAssocID="{09437C96-73CE-9049-8693-6C70329C166A}" presName="Name0" presStyleCnt="0">
        <dgm:presLayoutVars>
          <dgm:dir/>
          <dgm:resizeHandles val="exact"/>
        </dgm:presLayoutVars>
      </dgm:prSet>
      <dgm:spPr/>
    </dgm:pt>
    <dgm:pt modelId="{AE55DD43-9428-7F41-B73D-EC2DB59DD4BA}" type="pres">
      <dgm:prSet presAssocID="{34D5D93B-D935-2244-A2EB-C171CE4E98F7}" presName="node" presStyleLbl="node1" presStyleIdx="0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0C3CCD-92B0-7F46-99CB-E288AF3BB621}" type="pres">
      <dgm:prSet presAssocID="{F207E7EC-AED7-4845-8367-AA4026D6930F}" presName="sibTrans" presStyleLbl="sibTrans2D1" presStyleIdx="0" presStyleCnt="3" custScaleX="156988" custScaleY="113282"/>
      <dgm:spPr/>
      <dgm:t>
        <a:bodyPr/>
        <a:lstStyle/>
        <a:p>
          <a:endParaRPr lang="de-DE"/>
        </a:p>
      </dgm:t>
    </dgm:pt>
    <dgm:pt modelId="{8B5DC07A-9F34-B743-9FDF-DCB01A24E059}" type="pres">
      <dgm:prSet presAssocID="{F207E7EC-AED7-4845-8367-AA4026D6930F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6B4FAB92-B09E-D84C-8D61-5D5788845DDE}" type="pres">
      <dgm:prSet presAssocID="{1FFC97CC-192F-BB43-96CE-789A2BABF600}" presName="node" presStyleLbl="node1" presStyleIdx="1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5F9421-7680-D644-9D45-AF8251FC1D83}" type="pres">
      <dgm:prSet presAssocID="{125684C6-AC6A-4E4A-93DD-98CCCDA3C39D}" presName="sibTrans" presStyleLbl="sibTrans2D1" presStyleIdx="1" presStyleCnt="3" custScaleX="156988" custScaleY="113282"/>
      <dgm:spPr/>
      <dgm:t>
        <a:bodyPr/>
        <a:lstStyle/>
        <a:p>
          <a:endParaRPr lang="de-DE"/>
        </a:p>
      </dgm:t>
    </dgm:pt>
    <dgm:pt modelId="{FE2EF869-92CD-0841-90F9-F7C63F139F03}" type="pres">
      <dgm:prSet presAssocID="{125684C6-AC6A-4E4A-93DD-98CCCDA3C39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6D5F24C4-C754-0346-9A17-9000437579E8}" type="pres">
      <dgm:prSet presAssocID="{33AEC942-7FD8-3743-93A2-A411A439D0A3}" presName="node" presStyleLbl="node1" presStyleIdx="2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DEA237-215F-6048-A36D-CA48F653B9F0}" type="pres">
      <dgm:prSet presAssocID="{A187CACE-1A9F-4445-85C6-E7A2673F2871}" presName="sibTrans" presStyleLbl="sibTrans2D1" presStyleIdx="2" presStyleCnt="3" custScaleX="156988" custScaleY="113282"/>
      <dgm:spPr/>
      <dgm:t>
        <a:bodyPr/>
        <a:lstStyle/>
        <a:p>
          <a:endParaRPr lang="de-DE"/>
        </a:p>
      </dgm:t>
    </dgm:pt>
    <dgm:pt modelId="{C0241DD2-0583-A94C-AF6E-BB7D822F6684}" type="pres">
      <dgm:prSet presAssocID="{A187CACE-1A9F-4445-85C6-E7A2673F2871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EF9A7DCF-E5B0-2C49-805A-AC2B4B728B76}" type="pres">
      <dgm:prSet presAssocID="{B2625FE4-41E1-8B4F-A4C3-E1AB54273876}" presName="node" presStyleLbl="node1" presStyleIdx="3" presStyleCnt="4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17A14CA-33B4-CA45-A103-1191D10E732C}" type="presOf" srcId="{A187CACE-1A9F-4445-85C6-E7A2673F2871}" destId="{C0241DD2-0583-A94C-AF6E-BB7D822F6684}" srcOrd="1" destOrd="0" presId="urn:microsoft.com/office/officeart/2005/8/layout/process1"/>
    <dgm:cxn modelId="{4F891927-B9AD-2F4D-9225-6F0D8375EED6}" type="presOf" srcId="{09437C96-73CE-9049-8693-6C70329C166A}" destId="{9C1C64A5-7F20-2445-A484-F09327961FC7}" srcOrd="0" destOrd="0" presId="urn:microsoft.com/office/officeart/2005/8/layout/process1"/>
    <dgm:cxn modelId="{6F0C21B9-FDAB-2F40-BCB5-F3D7623DDBED}" type="presOf" srcId="{34D5D93B-D935-2244-A2EB-C171CE4E98F7}" destId="{AE55DD43-9428-7F41-B73D-EC2DB59DD4BA}" srcOrd="0" destOrd="0" presId="urn:microsoft.com/office/officeart/2005/8/layout/process1"/>
    <dgm:cxn modelId="{C088A72E-F958-1842-BB57-75A7FC4D7ABB}" type="presOf" srcId="{F207E7EC-AED7-4845-8367-AA4026D6930F}" destId="{7A0C3CCD-92B0-7F46-99CB-E288AF3BB621}" srcOrd="0" destOrd="0" presId="urn:microsoft.com/office/officeart/2005/8/layout/process1"/>
    <dgm:cxn modelId="{FD47E8C0-E36D-3C46-A3E8-99909C48B39C}" srcId="{09437C96-73CE-9049-8693-6C70329C166A}" destId="{34D5D93B-D935-2244-A2EB-C171CE4E98F7}" srcOrd="0" destOrd="0" parTransId="{50D0A18A-603A-1C47-947B-68A6DB532133}" sibTransId="{F207E7EC-AED7-4845-8367-AA4026D6930F}"/>
    <dgm:cxn modelId="{F10D8C78-1F14-A14A-A8B8-A69D2FFD6809}" srcId="{09437C96-73CE-9049-8693-6C70329C166A}" destId="{B2625FE4-41E1-8B4F-A4C3-E1AB54273876}" srcOrd="3" destOrd="0" parTransId="{DFABC3A3-7482-C546-B8EA-C4895952A32F}" sibTransId="{516C1B19-F191-134C-B5BA-6B1EA19CF487}"/>
    <dgm:cxn modelId="{59FA35D5-6459-544C-A8F7-43B9CCE3E694}" type="presOf" srcId="{125684C6-AC6A-4E4A-93DD-98CCCDA3C39D}" destId="{FE2EF869-92CD-0841-90F9-F7C63F139F03}" srcOrd="1" destOrd="0" presId="urn:microsoft.com/office/officeart/2005/8/layout/process1"/>
    <dgm:cxn modelId="{75912A2D-29C1-014A-8395-4AE1DC48ACDB}" type="presOf" srcId="{A187CACE-1A9F-4445-85C6-E7A2673F2871}" destId="{2CDEA237-215F-6048-A36D-CA48F653B9F0}" srcOrd="0" destOrd="0" presId="urn:microsoft.com/office/officeart/2005/8/layout/process1"/>
    <dgm:cxn modelId="{81FA8265-5482-9F4A-BFCC-0F3B9D45F9CC}" type="presOf" srcId="{33AEC942-7FD8-3743-93A2-A411A439D0A3}" destId="{6D5F24C4-C754-0346-9A17-9000437579E8}" srcOrd="0" destOrd="0" presId="urn:microsoft.com/office/officeart/2005/8/layout/process1"/>
    <dgm:cxn modelId="{71BDF20B-0AC3-114B-AA54-C137508EF0E4}" type="presOf" srcId="{B2625FE4-41E1-8B4F-A4C3-E1AB54273876}" destId="{EF9A7DCF-E5B0-2C49-805A-AC2B4B728B76}" srcOrd="0" destOrd="0" presId="urn:microsoft.com/office/officeart/2005/8/layout/process1"/>
    <dgm:cxn modelId="{DDB7F1ED-3467-B04D-8865-3E02037BDC24}" type="presOf" srcId="{F207E7EC-AED7-4845-8367-AA4026D6930F}" destId="{8B5DC07A-9F34-B743-9FDF-DCB01A24E059}" srcOrd="1" destOrd="0" presId="urn:microsoft.com/office/officeart/2005/8/layout/process1"/>
    <dgm:cxn modelId="{1758F92C-50CC-4E40-9F47-000F154BFB97}" type="presOf" srcId="{125684C6-AC6A-4E4A-93DD-98CCCDA3C39D}" destId="{9D5F9421-7680-D644-9D45-AF8251FC1D83}" srcOrd="0" destOrd="0" presId="urn:microsoft.com/office/officeart/2005/8/layout/process1"/>
    <dgm:cxn modelId="{5B2C91CC-9514-F444-8C5D-48B8FE2C1ED7}" srcId="{09437C96-73CE-9049-8693-6C70329C166A}" destId="{33AEC942-7FD8-3743-93A2-A411A439D0A3}" srcOrd="2" destOrd="0" parTransId="{E40A04E6-72B2-784A-B871-CAB34F534692}" sibTransId="{A187CACE-1A9F-4445-85C6-E7A2673F2871}"/>
    <dgm:cxn modelId="{461E2029-BA58-414C-8678-8F0CBB0A6C61}" type="presOf" srcId="{1FFC97CC-192F-BB43-96CE-789A2BABF600}" destId="{6B4FAB92-B09E-D84C-8D61-5D5788845DDE}" srcOrd="0" destOrd="0" presId="urn:microsoft.com/office/officeart/2005/8/layout/process1"/>
    <dgm:cxn modelId="{C2249D80-25C6-0D42-A4D2-AB5E5C70B204}" srcId="{09437C96-73CE-9049-8693-6C70329C166A}" destId="{1FFC97CC-192F-BB43-96CE-789A2BABF600}" srcOrd="1" destOrd="0" parTransId="{EC56717B-4D58-6143-A3FC-DBA3806110F1}" sibTransId="{125684C6-AC6A-4E4A-93DD-98CCCDA3C39D}"/>
    <dgm:cxn modelId="{4AA56004-4DF3-D14F-AD64-6DCD352A4140}" type="presParOf" srcId="{9C1C64A5-7F20-2445-A484-F09327961FC7}" destId="{AE55DD43-9428-7F41-B73D-EC2DB59DD4BA}" srcOrd="0" destOrd="0" presId="urn:microsoft.com/office/officeart/2005/8/layout/process1"/>
    <dgm:cxn modelId="{2EAA79B6-05B9-BA43-BFDB-BEEF375D7A78}" type="presParOf" srcId="{9C1C64A5-7F20-2445-A484-F09327961FC7}" destId="{7A0C3CCD-92B0-7F46-99CB-E288AF3BB621}" srcOrd="1" destOrd="0" presId="urn:microsoft.com/office/officeart/2005/8/layout/process1"/>
    <dgm:cxn modelId="{FBA369AF-52A7-8F49-9F72-18DB582D648E}" type="presParOf" srcId="{7A0C3CCD-92B0-7F46-99CB-E288AF3BB621}" destId="{8B5DC07A-9F34-B743-9FDF-DCB01A24E059}" srcOrd="0" destOrd="0" presId="urn:microsoft.com/office/officeart/2005/8/layout/process1"/>
    <dgm:cxn modelId="{FDEB2943-E5FB-944D-A5A1-24BA2FBA3531}" type="presParOf" srcId="{9C1C64A5-7F20-2445-A484-F09327961FC7}" destId="{6B4FAB92-B09E-D84C-8D61-5D5788845DDE}" srcOrd="2" destOrd="0" presId="urn:microsoft.com/office/officeart/2005/8/layout/process1"/>
    <dgm:cxn modelId="{B167A3D9-A561-DC45-981B-6A6E6FCE0709}" type="presParOf" srcId="{9C1C64A5-7F20-2445-A484-F09327961FC7}" destId="{9D5F9421-7680-D644-9D45-AF8251FC1D83}" srcOrd="3" destOrd="0" presId="urn:microsoft.com/office/officeart/2005/8/layout/process1"/>
    <dgm:cxn modelId="{5D97B142-CD3D-FC4D-92F1-1C63483CE38E}" type="presParOf" srcId="{9D5F9421-7680-D644-9D45-AF8251FC1D83}" destId="{FE2EF869-92CD-0841-90F9-F7C63F139F03}" srcOrd="0" destOrd="0" presId="urn:microsoft.com/office/officeart/2005/8/layout/process1"/>
    <dgm:cxn modelId="{988BD3F4-6A28-694C-8F63-20EB4E6494A4}" type="presParOf" srcId="{9C1C64A5-7F20-2445-A484-F09327961FC7}" destId="{6D5F24C4-C754-0346-9A17-9000437579E8}" srcOrd="4" destOrd="0" presId="urn:microsoft.com/office/officeart/2005/8/layout/process1"/>
    <dgm:cxn modelId="{BB9B3B2C-DC5A-6340-A175-60EF24BF43E1}" type="presParOf" srcId="{9C1C64A5-7F20-2445-A484-F09327961FC7}" destId="{2CDEA237-215F-6048-A36D-CA48F653B9F0}" srcOrd="5" destOrd="0" presId="urn:microsoft.com/office/officeart/2005/8/layout/process1"/>
    <dgm:cxn modelId="{75380677-0660-AB40-884B-4E3105FB5BC2}" type="presParOf" srcId="{2CDEA237-215F-6048-A36D-CA48F653B9F0}" destId="{C0241DD2-0583-A94C-AF6E-BB7D822F6684}" srcOrd="0" destOrd="0" presId="urn:microsoft.com/office/officeart/2005/8/layout/process1"/>
    <dgm:cxn modelId="{9763113E-F51D-2040-9257-43E8362629E4}" type="presParOf" srcId="{9C1C64A5-7F20-2445-A484-F09327961FC7}" destId="{EF9A7DCF-E5B0-2C49-805A-AC2B4B728B76}" srcOrd="6" destOrd="0" presId="urn:microsoft.com/office/officeart/2005/8/layout/process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23D8A7-C2B3-1A47-B494-3E0553D5BEA9}" type="doc">
      <dgm:prSet loTypeId="urn:microsoft.com/office/officeart/2005/8/layout/process1" loCatId="" qsTypeId="urn:microsoft.com/office/officeart/2005/8/quickstyle/simple1" qsCatId="simple" csTypeId="urn:microsoft.com/office/officeart/2005/8/colors/accent3_5" csCatId="accent3" phldr="1"/>
      <dgm:spPr/>
    </dgm:pt>
    <dgm:pt modelId="{CB1DA230-CCF4-3C45-85F0-D73708EB90C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Produktion der Raumschiffe</a:t>
          </a:r>
          <a:endParaRPr lang="de-DE" sz="1600" b="0" dirty="0">
            <a:solidFill>
              <a:srgbClr val="000000"/>
            </a:solidFill>
          </a:endParaRPr>
        </a:p>
      </dgm:t>
    </dgm:pt>
    <dgm:pt modelId="{7850B116-6013-D74D-BB77-790120AAE26B}" type="parTrans" cxnId="{05947BC5-79E4-0F49-8976-73FBAD2C3050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32C1D379-9854-2B4E-A0C6-B5F57867148C}" type="sibTrans" cxnId="{05947BC5-79E4-0F49-8976-73FBAD2C3050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1AFAF34A-E1B2-154B-90D9-4A0CD2F3FE81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Verkaufspreis angeben</a:t>
          </a:r>
          <a:endParaRPr lang="de-DE" sz="1600" b="0" dirty="0">
            <a:solidFill>
              <a:srgbClr val="000000"/>
            </a:solidFill>
          </a:endParaRPr>
        </a:p>
      </dgm:t>
    </dgm:pt>
    <dgm:pt modelId="{3D56E4CD-5A2E-3044-A9D3-839AF1DFE9FB}" type="parTrans" cxnId="{95517537-C2C8-3F46-A9F1-9AC01850650C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DC2C48DA-B35C-FE45-A462-40787174793A}" type="sibTrans" cxnId="{95517537-C2C8-3F46-A9F1-9AC01850650C}">
      <dgm:prSet custT="1"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9FCABB5E-045B-B048-BBF8-C54F53615083}">
      <dgm:prSet phldrT="[Text]" custT="1"/>
      <dgm:spPr/>
      <dgm:t>
        <a:bodyPr/>
        <a:lstStyle/>
        <a:p>
          <a:r>
            <a:rPr lang="de-DE" sz="1600" b="0" dirty="0" smtClean="0">
              <a:solidFill>
                <a:srgbClr val="000000"/>
              </a:solidFill>
            </a:rPr>
            <a:t>Endbewertung einsehen</a:t>
          </a:r>
          <a:endParaRPr lang="de-DE" sz="1600" b="0" dirty="0">
            <a:solidFill>
              <a:srgbClr val="000000"/>
            </a:solidFill>
          </a:endParaRPr>
        </a:p>
      </dgm:t>
    </dgm:pt>
    <dgm:pt modelId="{2CB20DDB-0D25-2A46-A932-D53F2F3B7085}" type="parTrans" cxnId="{05A67396-FEC3-5F4D-A90E-7D188D89B18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6DAB5E50-EB2A-404A-944D-705D2A00E428}" type="sibTrans" cxnId="{05A67396-FEC3-5F4D-A90E-7D188D89B187}">
      <dgm:prSet/>
      <dgm:spPr/>
      <dgm:t>
        <a:bodyPr/>
        <a:lstStyle/>
        <a:p>
          <a:endParaRPr lang="de-DE" sz="1600" b="0">
            <a:solidFill>
              <a:srgbClr val="000000"/>
            </a:solidFill>
          </a:endParaRPr>
        </a:p>
      </dgm:t>
    </dgm:pt>
    <dgm:pt modelId="{FF4E22DE-1B6D-AF45-BD25-C7396D2DB401}" type="pres">
      <dgm:prSet presAssocID="{AF23D8A7-C2B3-1A47-B494-3E0553D5BEA9}" presName="Name0" presStyleCnt="0">
        <dgm:presLayoutVars>
          <dgm:dir/>
          <dgm:resizeHandles val="exact"/>
        </dgm:presLayoutVars>
      </dgm:prSet>
      <dgm:spPr/>
    </dgm:pt>
    <dgm:pt modelId="{E6425510-8B26-7849-A295-79452E90961A}" type="pres">
      <dgm:prSet presAssocID="{CB1DA230-CCF4-3C45-85F0-D73708EB90C3}" presName="node" presStyleLbl="node1" presStyleIdx="0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80A885-A9E0-FD4E-A5CF-CDBA992E26F6}" type="pres">
      <dgm:prSet presAssocID="{32C1D379-9854-2B4E-A0C6-B5F57867148C}" presName="sibTrans" presStyleLbl="sibTrans2D1" presStyleIdx="0" presStyleCnt="2" custScaleX="173301"/>
      <dgm:spPr/>
      <dgm:t>
        <a:bodyPr/>
        <a:lstStyle/>
        <a:p>
          <a:endParaRPr lang="de-DE"/>
        </a:p>
      </dgm:t>
    </dgm:pt>
    <dgm:pt modelId="{2DB73D5B-3003-7742-8914-FA8BA0249315}" type="pres">
      <dgm:prSet presAssocID="{32C1D379-9854-2B4E-A0C6-B5F57867148C}" presName="connectorText" presStyleLbl="sibTrans2D1" presStyleIdx="0" presStyleCnt="2"/>
      <dgm:spPr/>
      <dgm:t>
        <a:bodyPr/>
        <a:lstStyle/>
        <a:p>
          <a:endParaRPr lang="de-DE"/>
        </a:p>
      </dgm:t>
    </dgm:pt>
    <dgm:pt modelId="{D17F0578-8FEE-8A4E-AB84-16BEC830AA93}" type="pres">
      <dgm:prSet presAssocID="{1AFAF34A-E1B2-154B-90D9-4A0CD2F3FE81}" presName="node" presStyleLbl="node1" presStyleIdx="1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96175F9-A158-C843-9DD7-C6D35B266C27}" type="pres">
      <dgm:prSet presAssocID="{DC2C48DA-B35C-FE45-A462-40787174793A}" presName="sibTrans" presStyleLbl="sibTrans2D1" presStyleIdx="1" presStyleCnt="2" custScaleX="173301"/>
      <dgm:spPr/>
      <dgm:t>
        <a:bodyPr/>
        <a:lstStyle/>
        <a:p>
          <a:endParaRPr lang="de-DE"/>
        </a:p>
      </dgm:t>
    </dgm:pt>
    <dgm:pt modelId="{D711B9FD-3B49-3B46-B3C2-F7FD6945ED53}" type="pres">
      <dgm:prSet presAssocID="{DC2C48DA-B35C-FE45-A462-40787174793A}" presName="connectorText" presStyleLbl="sibTrans2D1" presStyleIdx="1" presStyleCnt="2"/>
      <dgm:spPr/>
      <dgm:t>
        <a:bodyPr/>
        <a:lstStyle/>
        <a:p>
          <a:endParaRPr lang="de-DE"/>
        </a:p>
      </dgm:t>
    </dgm:pt>
    <dgm:pt modelId="{C0EF3B12-5BA0-4C4A-A8C7-7CC0D8910FD8}" type="pres">
      <dgm:prSet presAssocID="{9FCABB5E-045B-B048-BBF8-C54F53615083}" presName="node" presStyleLbl="node1" presStyleIdx="2" presStyleCnt="3" custScaleX="249309" custScaleY="10533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A8ACDAB-37A8-994A-A17A-A5941C2FB529}" type="presOf" srcId="{32C1D379-9854-2B4E-A0C6-B5F57867148C}" destId="{E480A885-A9E0-FD4E-A5CF-CDBA992E26F6}" srcOrd="0" destOrd="0" presId="urn:microsoft.com/office/officeart/2005/8/layout/process1"/>
    <dgm:cxn modelId="{4B987632-394F-0247-9486-3C7B46C584A3}" type="presOf" srcId="{CB1DA230-CCF4-3C45-85F0-D73708EB90C3}" destId="{E6425510-8B26-7849-A295-79452E90961A}" srcOrd="0" destOrd="0" presId="urn:microsoft.com/office/officeart/2005/8/layout/process1"/>
    <dgm:cxn modelId="{95517537-C2C8-3F46-A9F1-9AC01850650C}" srcId="{AF23D8A7-C2B3-1A47-B494-3E0553D5BEA9}" destId="{1AFAF34A-E1B2-154B-90D9-4A0CD2F3FE81}" srcOrd="1" destOrd="0" parTransId="{3D56E4CD-5A2E-3044-A9D3-839AF1DFE9FB}" sibTransId="{DC2C48DA-B35C-FE45-A462-40787174793A}"/>
    <dgm:cxn modelId="{05A67396-FEC3-5F4D-A90E-7D188D89B187}" srcId="{AF23D8A7-C2B3-1A47-B494-3E0553D5BEA9}" destId="{9FCABB5E-045B-B048-BBF8-C54F53615083}" srcOrd="2" destOrd="0" parTransId="{2CB20DDB-0D25-2A46-A932-D53F2F3B7085}" sibTransId="{6DAB5E50-EB2A-404A-944D-705D2A00E428}"/>
    <dgm:cxn modelId="{0FC6BC85-05D2-9C4A-AA99-971C02054C58}" type="presOf" srcId="{32C1D379-9854-2B4E-A0C6-B5F57867148C}" destId="{2DB73D5B-3003-7742-8914-FA8BA0249315}" srcOrd="1" destOrd="0" presId="urn:microsoft.com/office/officeart/2005/8/layout/process1"/>
    <dgm:cxn modelId="{05947BC5-79E4-0F49-8976-73FBAD2C3050}" srcId="{AF23D8A7-C2B3-1A47-B494-3E0553D5BEA9}" destId="{CB1DA230-CCF4-3C45-85F0-D73708EB90C3}" srcOrd="0" destOrd="0" parTransId="{7850B116-6013-D74D-BB77-790120AAE26B}" sibTransId="{32C1D379-9854-2B4E-A0C6-B5F57867148C}"/>
    <dgm:cxn modelId="{FEFF5D39-955E-E74A-97DB-7370CED76C54}" type="presOf" srcId="{AF23D8A7-C2B3-1A47-B494-3E0553D5BEA9}" destId="{FF4E22DE-1B6D-AF45-BD25-C7396D2DB401}" srcOrd="0" destOrd="0" presId="urn:microsoft.com/office/officeart/2005/8/layout/process1"/>
    <dgm:cxn modelId="{54D1B990-6D67-224D-9D54-92A204132474}" type="presOf" srcId="{1AFAF34A-E1B2-154B-90D9-4A0CD2F3FE81}" destId="{D17F0578-8FEE-8A4E-AB84-16BEC830AA93}" srcOrd="0" destOrd="0" presId="urn:microsoft.com/office/officeart/2005/8/layout/process1"/>
    <dgm:cxn modelId="{672134D4-C5AF-1F45-AD86-DED13E641CB3}" type="presOf" srcId="{DC2C48DA-B35C-FE45-A462-40787174793A}" destId="{D711B9FD-3B49-3B46-B3C2-F7FD6945ED53}" srcOrd="1" destOrd="0" presId="urn:microsoft.com/office/officeart/2005/8/layout/process1"/>
    <dgm:cxn modelId="{F7247CAF-80E6-0549-BABC-D7BDDA897AC0}" type="presOf" srcId="{9FCABB5E-045B-B048-BBF8-C54F53615083}" destId="{C0EF3B12-5BA0-4C4A-A8C7-7CC0D8910FD8}" srcOrd="0" destOrd="0" presId="urn:microsoft.com/office/officeart/2005/8/layout/process1"/>
    <dgm:cxn modelId="{74BA190E-EBB7-9742-BE50-753DF98A21F0}" type="presOf" srcId="{DC2C48DA-B35C-FE45-A462-40787174793A}" destId="{E96175F9-A158-C843-9DD7-C6D35B266C27}" srcOrd="0" destOrd="0" presId="urn:microsoft.com/office/officeart/2005/8/layout/process1"/>
    <dgm:cxn modelId="{4F0815E9-AD09-EB49-8FED-1E4276C94E62}" type="presParOf" srcId="{FF4E22DE-1B6D-AF45-BD25-C7396D2DB401}" destId="{E6425510-8B26-7849-A295-79452E90961A}" srcOrd="0" destOrd="0" presId="urn:microsoft.com/office/officeart/2005/8/layout/process1"/>
    <dgm:cxn modelId="{A1E9C585-44DC-BB44-8EE4-268265D4223F}" type="presParOf" srcId="{FF4E22DE-1B6D-AF45-BD25-C7396D2DB401}" destId="{E480A885-A9E0-FD4E-A5CF-CDBA992E26F6}" srcOrd="1" destOrd="0" presId="urn:microsoft.com/office/officeart/2005/8/layout/process1"/>
    <dgm:cxn modelId="{A537F3BD-873E-AB4F-A8C4-E37B7B7AFBF6}" type="presParOf" srcId="{E480A885-A9E0-FD4E-A5CF-CDBA992E26F6}" destId="{2DB73D5B-3003-7742-8914-FA8BA0249315}" srcOrd="0" destOrd="0" presId="urn:microsoft.com/office/officeart/2005/8/layout/process1"/>
    <dgm:cxn modelId="{8DE4AFD2-5F6B-3A4B-9BB2-62E07D742A14}" type="presParOf" srcId="{FF4E22DE-1B6D-AF45-BD25-C7396D2DB401}" destId="{D17F0578-8FEE-8A4E-AB84-16BEC830AA93}" srcOrd="2" destOrd="0" presId="urn:microsoft.com/office/officeart/2005/8/layout/process1"/>
    <dgm:cxn modelId="{8087793D-98A7-0449-8150-431AF81B7F7C}" type="presParOf" srcId="{FF4E22DE-1B6D-AF45-BD25-C7396D2DB401}" destId="{E96175F9-A158-C843-9DD7-C6D35B266C27}" srcOrd="3" destOrd="0" presId="urn:microsoft.com/office/officeart/2005/8/layout/process1"/>
    <dgm:cxn modelId="{A6362D72-17F8-2E4B-9751-206EC59D7DEB}" type="presParOf" srcId="{E96175F9-A158-C843-9DD7-C6D35B266C27}" destId="{D711B9FD-3B49-3B46-B3C2-F7FD6945ED53}" srcOrd="0" destOrd="0" presId="urn:microsoft.com/office/officeart/2005/8/layout/process1"/>
    <dgm:cxn modelId="{44B22225-728A-234B-A6D3-ED710D1182A4}" type="presParOf" srcId="{FF4E22DE-1B6D-AF45-BD25-C7396D2DB401}" destId="{C0EF3B12-5BA0-4C4A-A8C7-7CC0D8910FD8}" srcOrd="4" destOrd="0" presId="urn:microsoft.com/office/officeart/2005/8/layout/process1"/>
  </dgm:cxnLst>
  <dgm:bg/>
  <dgm:whole/>
  <dgm:extLst>
    <a:ext uri="http://schemas.microsoft.com/office/drawing/2008/diagram">
      <dsp:dataModelExt xmlns=""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8128B-3253-0D4C-B7EC-6BA821E94581}">
      <dsp:nvSpPr>
        <dsp:cNvPr id="0" name=""/>
        <dsp:cNvSpPr/>
      </dsp:nvSpPr>
      <dsp:spPr>
        <a:xfrm>
          <a:off x="0" y="908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Spielwelt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64111"/>
        <a:ext cx="7500416" cy="1017235"/>
      </dsp:txXfrm>
    </dsp:sp>
    <dsp:sp modelId="{66D20C69-28B9-4F44-BA03-A32A664F4ABF}">
      <dsp:nvSpPr>
        <dsp:cNvPr id="0" name=""/>
        <dsp:cNvSpPr/>
      </dsp:nvSpPr>
      <dsp:spPr>
        <a:xfrm>
          <a:off x="0" y="1271736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Spielablauf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1326766"/>
        <a:ext cx="7500416" cy="1017235"/>
      </dsp:txXfrm>
    </dsp:sp>
    <dsp:sp modelId="{500B5B37-7E8D-1645-A380-08755AE3FE7A}">
      <dsp:nvSpPr>
        <dsp:cNvPr id="0" name=""/>
        <dsp:cNvSpPr/>
      </dsp:nvSpPr>
      <dsp:spPr>
        <a:xfrm>
          <a:off x="0" y="2534391"/>
          <a:ext cx="7610476" cy="1127295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700" kern="1200" dirty="0" smtClean="0">
              <a:solidFill>
                <a:srgbClr val="000000"/>
              </a:solidFill>
            </a:rPr>
            <a:t>Fachkonzept</a:t>
          </a:r>
          <a:endParaRPr lang="de-DE" sz="4700" kern="1200" dirty="0">
            <a:solidFill>
              <a:srgbClr val="000000"/>
            </a:solidFill>
          </a:endParaRPr>
        </a:p>
      </dsp:txBody>
      <dsp:txXfrm>
        <a:off x="55030" y="2589421"/>
        <a:ext cx="7500416" cy="10172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5DD43-9428-7F41-B73D-EC2DB59DD4BA}">
      <dsp:nvSpPr>
        <dsp:cNvPr id="0" name=""/>
        <dsp:cNvSpPr/>
      </dsp:nvSpPr>
      <dsp:spPr>
        <a:xfrm>
          <a:off x="4402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Unternehmen einrichten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23727" y="316981"/>
        <a:ext cx="1469774" cy="621165"/>
      </dsp:txXfrm>
    </dsp:sp>
    <dsp:sp modelId="{7A0C3CCD-92B0-7F46-99CB-E288AF3BB621}">
      <dsp:nvSpPr>
        <dsp:cNvPr id="0" name=""/>
        <dsp:cNvSpPr/>
      </dsp:nvSpPr>
      <dsp:spPr>
        <a:xfrm>
          <a:off x="1536782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1536782" y="576570"/>
        <a:ext cx="150372" cy="101988"/>
      </dsp:txXfrm>
    </dsp:sp>
    <dsp:sp modelId="{6B4FAB92-B09E-D84C-8D61-5D5788845DDE}">
      <dsp:nvSpPr>
        <dsp:cNvPr id="0" name=""/>
        <dsp:cNvSpPr/>
      </dsp:nvSpPr>
      <dsp:spPr>
        <a:xfrm>
          <a:off x="1754844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Finanzen einsehen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1774169" y="316981"/>
        <a:ext cx="1469774" cy="621165"/>
      </dsp:txXfrm>
    </dsp:sp>
    <dsp:sp modelId="{9D5F9421-7680-D644-9D45-AF8251FC1D83}">
      <dsp:nvSpPr>
        <dsp:cNvPr id="0" name=""/>
        <dsp:cNvSpPr/>
      </dsp:nvSpPr>
      <dsp:spPr>
        <a:xfrm>
          <a:off x="3287224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206645"/>
            <a:satOff val="-15338"/>
            <a:lumOff val="206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3287224" y="576570"/>
        <a:ext cx="150372" cy="101988"/>
      </dsp:txXfrm>
    </dsp:sp>
    <dsp:sp modelId="{6D5F24C4-C754-0346-9A17-9000437579E8}">
      <dsp:nvSpPr>
        <dsp:cNvPr id="0" name=""/>
        <dsp:cNvSpPr/>
      </dsp:nvSpPr>
      <dsp:spPr>
        <a:xfrm>
          <a:off x="3505285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Bauteile einkaufen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3524610" y="316981"/>
        <a:ext cx="1469774" cy="621165"/>
      </dsp:txXfrm>
    </dsp:sp>
    <dsp:sp modelId="{2CDEA237-215F-6048-A36D-CA48F653B9F0}">
      <dsp:nvSpPr>
        <dsp:cNvPr id="0" name=""/>
        <dsp:cNvSpPr/>
      </dsp:nvSpPr>
      <dsp:spPr>
        <a:xfrm>
          <a:off x="5037665" y="542574"/>
          <a:ext cx="201366" cy="169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13290"/>
            <a:satOff val="-30676"/>
            <a:lumOff val="412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5037665" y="576570"/>
        <a:ext cx="150372" cy="101988"/>
      </dsp:txXfrm>
    </dsp:sp>
    <dsp:sp modelId="{EF9A7DCF-E5B0-2C49-805A-AC2B4B728B76}">
      <dsp:nvSpPr>
        <dsp:cNvPr id="0" name=""/>
        <dsp:cNvSpPr/>
      </dsp:nvSpPr>
      <dsp:spPr>
        <a:xfrm>
          <a:off x="5255727" y="297656"/>
          <a:ext cx="1508424" cy="65981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Personal verwalten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5275052" y="316981"/>
        <a:ext cx="1469774" cy="621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25510-8B26-7849-A295-79452E90961A}">
      <dsp:nvSpPr>
        <dsp:cNvPr id="0" name=""/>
        <dsp:cNvSpPr/>
      </dsp:nvSpPr>
      <dsp:spPr>
        <a:xfrm>
          <a:off x="3871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Produktion der Raumschiffe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23108" y="585339"/>
        <a:ext cx="1578295" cy="618321"/>
      </dsp:txXfrm>
    </dsp:sp>
    <dsp:sp modelId="{E480A885-A9E0-FD4E-A5CF-CDBA992E26F6}">
      <dsp:nvSpPr>
        <dsp:cNvPr id="0" name=""/>
        <dsp:cNvSpPr/>
      </dsp:nvSpPr>
      <dsp:spPr>
        <a:xfrm>
          <a:off x="1635103" y="814085"/>
          <a:ext cx="238257" cy="160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1635103" y="846251"/>
        <a:ext cx="190009" cy="96496"/>
      </dsp:txXfrm>
    </dsp:sp>
    <dsp:sp modelId="{D17F0578-8FEE-8A4E-AB84-16BEC830AA93}">
      <dsp:nvSpPr>
        <dsp:cNvPr id="0" name=""/>
        <dsp:cNvSpPr/>
      </dsp:nvSpPr>
      <dsp:spPr>
        <a:xfrm>
          <a:off x="1880041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Verkaufspreis angeben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1899278" y="585339"/>
        <a:ext cx="1578295" cy="618321"/>
      </dsp:txXfrm>
    </dsp:sp>
    <dsp:sp modelId="{E96175F9-A158-C843-9DD7-C6D35B266C27}">
      <dsp:nvSpPr>
        <dsp:cNvPr id="0" name=""/>
        <dsp:cNvSpPr/>
      </dsp:nvSpPr>
      <dsp:spPr>
        <a:xfrm>
          <a:off x="3511272" y="814085"/>
          <a:ext cx="238257" cy="160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413290"/>
            <a:satOff val="-30676"/>
            <a:lumOff val="412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kern="1200">
            <a:solidFill>
              <a:srgbClr val="000000"/>
            </a:solidFill>
          </a:endParaRPr>
        </a:p>
      </dsp:txBody>
      <dsp:txXfrm>
        <a:off x="3511272" y="846251"/>
        <a:ext cx="190009" cy="96496"/>
      </dsp:txXfrm>
    </dsp:sp>
    <dsp:sp modelId="{C0EF3B12-5BA0-4C4A-A8C7-7CC0D8910FD8}">
      <dsp:nvSpPr>
        <dsp:cNvPr id="0" name=""/>
        <dsp:cNvSpPr/>
      </dsp:nvSpPr>
      <dsp:spPr>
        <a:xfrm>
          <a:off x="3756210" y="566102"/>
          <a:ext cx="1616769" cy="656795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smtClean="0">
              <a:solidFill>
                <a:srgbClr val="000000"/>
              </a:solidFill>
            </a:rPr>
            <a:t>Endbewertung einsehen</a:t>
          </a:r>
          <a:endParaRPr lang="de-DE" sz="1600" b="0" kern="1200" dirty="0">
            <a:solidFill>
              <a:srgbClr val="000000"/>
            </a:solidFill>
          </a:endParaRPr>
        </a:p>
      </dsp:txBody>
      <dsp:txXfrm>
        <a:off x="3775447" y="585339"/>
        <a:ext cx="1578295" cy="618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67466-E0D7-FD4B-BBEF-602BF6B185FF}" type="datetimeFigureOut">
              <a:rPr lang="de-DE" smtClean="0"/>
              <a:pPr/>
              <a:t>14.11.2011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02C27-43FD-3A42-AF0F-8FCD144E9A8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682229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CF69D-E791-E447-927B-A50D3ED4596D}" type="datetimeFigureOut">
              <a:rPr lang="de-DE" smtClean="0"/>
              <a:pPr/>
              <a:t>14.11.2011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766F0-CE08-5549-8B9A-6DE57C03B1D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82812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9481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zunächst Unternehmen definiert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dann Runde</a:t>
            </a:r>
            <a:r>
              <a:rPr lang="de-DE" baseline="0" dirty="0" smtClean="0"/>
              <a:t> für Runde (10 Stück) durchgegangen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Informationsphase für Unternehmen: wie ist die Lage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basierend auf Verhaltenstyp Entscheidungen getroffen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zum </a:t>
            </a:r>
            <a:r>
              <a:rPr lang="de-DE" baseline="0" dirty="0" err="1" smtClean="0"/>
              <a:t>Schluß</a:t>
            </a:r>
            <a:r>
              <a:rPr lang="de-DE" baseline="0" dirty="0" smtClean="0"/>
              <a:t> Bewertung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LIVE anschauen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9739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Modellierung:</a:t>
            </a:r>
            <a:r>
              <a:rPr lang="de-DE" baseline="0" dirty="0" smtClean="0"/>
              <a:t> Klassendiagramm der Entwurfsphase</a:t>
            </a:r>
          </a:p>
          <a:p>
            <a:r>
              <a:rPr lang="de-DE" baseline="0" dirty="0" smtClean="0"/>
              <a:t>Implementierung: ein paar erwähnenswerte Sachen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31875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Spiel:</a:t>
            </a:r>
            <a:r>
              <a:rPr lang="de-DE" baseline="0" dirty="0" smtClean="0"/>
              <a:t> zentrale Klasse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hat</a:t>
            </a:r>
            <a:r>
              <a:rPr lang="de-DE" baseline="0" dirty="0" smtClean="0"/>
              <a:t> Märkte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hier ist Hauptteil der Spiellogik abgebildet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Märkte verwalten Typen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kennt Unternehmen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dient Spielern zum Zugriff auf Funktionen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Hat Abteilungen (Einkauf, Produktion, Verkauf, Finanzen, Personal) -&gt; Industrieunternehmen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kennt Spielrunden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Datenspeicher: Spielstory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Transaktionen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zur Datenspeicherung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Rundenende: Transaktionen -&gt; </a:t>
            </a:r>
            <a:r>
              <a:rPr lang="de-DE" baseline="0" dirty="0" err="1" smtClean="0"/>
              <a:t>SpielRunde</a:t>
            </a:r>
            <a:r>
              <a:rPr lang="de-DE" baseline="0" dirty="0" smtClean="0"/>
              <a:t> (Auswertung)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85734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generische</a:t>
            </a:r>
            <a:r>
              <a:rPr lang="de-DE" baseline="0" dirty="0" smtClean="0"/>
              <a:t> Klassen oft für Obertypen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 Märkte verwalten Typen: so einmal implementieren -&gt; trotzdem nicht </a:t>
            </a:r>
            <a:r>
              <a:rPr lang="de-DE" baseline="0" dirty="0" err="1" smtClean="0"/>
              <a:t>casten</a:t>
            </a:r>
            <a:endParaRPr lang="de-DE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ähnlich für Transaktion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dirty="0" smtClean="0"/>
              <a:t>Problem</a:t>
            </a:r>
            <a:r>
              <a:rPr lang="de-DE" baseline="0" dirty="0" smtClean="0"/>
              <a:t> Datenhaltung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hauptsächlich </a:t>
            </a:r>
            <a:r>
              <a:rPr lang="de-DE" baseline="0" dirty="0" err="1" smtClean="0"/>
              <a:t>Vector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HashMap</a:t>
            </a:r>
            <a:r>
              <a:rPr lang="de-DE" baseline="0" dirty="0" smtClean="0"/>
              <a:t> verwendet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DB-Anbindung hätte an einigen Stellen das Leben erleichtert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Ausgabe: zunächst unübersichtlich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alles in Tabellen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schneller zu erfassen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trotzdem in Konsole möglich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de-DE" baseline="0" dirty="0" smtClean="0"/>
              <a:t>abgestimmt mit </a:t>
            </a:r>
            <a:r>
              <a:rPr lang="de-DE" baseline="0" dirty="0" err="1" smtClean="0"/>
              <a:t>Mockups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26883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Haupt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Testcase</a:t>
            </a:r>
            <a:endParaRPr lang="de-DE" baseline="0" dirty="0" smtClean="0"/>
          </a:p>
          <a:p>
            <a:r>
              <a:rPr lang="de-DE" baseline="0" dirty="0" smtClean="0"/>
              <a:t>3 Unternehmen - Archetypen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766F0-CE08-5549-8B9A-6DE57C03B1D9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8755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b" anchorCtr="0">
            <a:normAutofit/>
          </a:bodyPr>
          <a:lstStyle>
            <a:lvl1pPr marL="0" indent="0" algn="r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4C40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3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2"/>
        </a:buClr>
        <a:buSzPct val="100000"/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2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3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4v"/><Relationship Id="rId2" Type="http://schemas.openxmlformats.org/officeDocument/2006/relationships/slideLayout" Target="../slideLayouts/slideLayout8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Layout" Target="../diagrams/layout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4" Type="http://schemas.openxmlformats.org/officeDocument/2006/relationships/diagramQuickStyle" Target="../diagrams/quickStyle4.xml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rezi.com/k3-7ztkff0rt/star-greg-klassendiagramm/?auth_key=222303d5c10dd7f76f39658b4e7db898340c58c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diagramColors" Target="../diagrams/colors3.xml"/><Relationship Id="rId3" Type="http://schemas.openxmlformats.org/officeDocument/2006/relationships/diagramData" Target="../diagrams/data2.xml"/><Relationship Id="rId7" Type="http://schemas.openxmlformats.org/officeDocument/2006/relationships/image" Target="../media/image2.jpeg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Layout" Target="../diagrams/layout3.xml"/><Relationship Id="rId5" Type="http://schemas.openxmlformats.org/officeDocument/2006/relationships/diagramQuickStyle" Target="../diagrams/quickStyle2.xml"/><Relationship Id="rId10" Type="http://schemas.openxmlformats.org/officeDocument/2006/relationships/diagramData" Target="../diagrams/data3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60_Fallstudie.m4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70318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Spielablauf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996669025"/>
              </p:ext>
            </p:extLst>
          </p:nvPr>
        </p:nvGraphicFramePr>
        <p:xfrm>
          <a:off x="107891" y="2609280"/>
          <a:ext cx="6768555" cy="1255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4" name="Pfeil nach oben 23"/>
          <p:cNvSpPr/>
          <p:nvPr/>
        </p:nvSpPr>
        <p:spPr>
          <a:xfrm>
            <a:off x="7761410" y="4847560"/>
            <a:ext cx="359143" cy="5097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7241171" y="5460764"/>
            <a:ext cx="1394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Information von Spielleiter</a:t>
            </a:r>
            <a:endParaRPr lang="de-DE" sz="1600" dirty="0"/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="" xmlns:p14="http://schemas.microsoft.com/office/powerpoint/2010/main" val="966453482"/>
              </p:ext>
            </p:extLst>
          </p:nvPr>
        </p:nvGraphicFramePr>
        <p:xfrm>
          <a:off x="3378482" y="3568320"/>
          <a:ext cx="5376852" cy="178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hteck 7"/>
          <p:cNvSpPr/>
          <p:nvPr/>
        </p:nvSpPr>
        <p:spPr>
          <a:xfrm>
            <a:off x="1892086" y="2548800"/>
            <a:ext cx="4984360" cy="3231360"/>
          </a:xfrm>
          <a:prstGeom prst="rect">
            <a:avLst/>
          </a:prstGeom>
          <a:noFill/>
          <a:ln w="38100" cmpd="sng">
            <a:solidFill>
              <a:schemeClr val="accent3">
                <a:lumMod val="60000"/>
                <a:lumOff val="40000"/>
                <a:alpha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ung 16"/>
          <p:cNvGrpSpPr/>
          <p:nvPr/>
        </p:nvGrpSpPr>
        <p:grpSpPr>
          <a:xfrm>
            <a:off x="3089509" y="4380790"/>
            <a:ext cx="291856" cy="158911"/>
            <a:chOff x="1359261" y="548108"/>
            <a:chExt cx="218029" cy="158911"/>
          </a:xfrm>
        </p:grpSpPr>
        <p:sp>
          <p:nvSpPr>
            <p:cNvPr id="19" name="Pfeil nach rechts 18"/>
            <p:cNvSpPr/>
            <p:nvPr/>
          </p:nvSpPr>
          <p:spPr>
            <a:xfrm>
              <a:off x="1359261" y="548108"/>
              <a:ext cx="188254" cy="15891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Pfeil nach rechts 4"/>
            <p:cNvSpPr/>
            <p:nvPr/>
          </p:nvSpPr>
          <p:spPr>
            <a:xfrm>
              <a:off x="1436709" y="579890"/>
              <a:ext cx="140581" cy="95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400" b="1" kern="1200">
                <a:solidFill>
                  <a:srgbClr val="000000"/>
                </a:solidFill>
              </a:endParaRPr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1892086" y="5460622"/>
            <a:ext cx="1486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Spielrunde</a:t>
            </a:r>
            <a:endParaRPr lang="de-DE" sz="1600" dirty="0"/>
          </a:p>
        </p:txBody>
      </p:sp>
    </p:spTree>
    <p:extLst>
      <p:ext uri="{BB962C8B-B14F-4D97-AF65-F5344CB8AC3E}">
        <p14:creationId xmlns="" xmlns:p14="http://schemas.microsoft.com/office/powerpoint/2010/main" val="23885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Bild 2" descr="diagramm.pdf_page_1_of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37" y="2038256"/>
            <a:ext cx="6508127" cy="46562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79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" name="Bild 10" descr="diagramm.pdf_page_1_of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3594"/>
          <a:stretch/>
        </p:blipFill>
        <p:spPr>
          <a:xfrm>
            <a:off x="458521" y="2982662"/>
            <a:ext cx="8226959" cy="273145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313391" y="5555303"/>
            <a:ext cx="2758854" cy="31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/>
          <p:cNvCxnSpPr/>
          <p:nvPr/>
        </p:nvCxnSpPr>
        <p:spPr>
          <a:xfrm flipH="1">
            <a:off x="1366824" y="5711476"/>
            <a:ext cx="7270227" cy="2645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815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</a:t>
            </a:r>
            <a:r>
              <a:rPr lang="de-DE" dirty="0" smtClean="0"/>
              <a:t> Diagramm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256988" y="2174240"/>
            <a:ext cx="1480372" cy="812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195294" y="2174240"/>
            <a:ext cx="1084132" cy="2235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8083" y="2164763"/>
            <a:ext cx="961461" cy="1118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10" descr="diagramm.pdf_page_1_of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3086"/>
          <a:stretch/>
        </p:blipFill>
        <p:spPr>
          <a:xfrm>
            <a:off x="187852" y="2668468"/>
            <a:ext cx="8735730" cy="3557159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2744083" y="2595193"/>
            <a:ext cx="2758854" cy="317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1128904" y="2652340"/>
            <a:ext cx="7739929" cy="12122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802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E4C402"/>
                </a:solidFill>
              </a:rPr>
              <a:t>Mockups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330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Bild 1" descr="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6" y="553384"/>
            <a:ext cx="7759369" cy="60156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5624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Star Greg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Bild 1" descr="Einkau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5" y="820171"/>
            <a:ext cx="7415251" cy="574890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800415" y="340989"/>
            <a:ext cx="154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Comic Sans MS"/>
                <a:cs typeface="Comic Sans MS"/>
              </a:rPr>
              <a:t>Einkauf</a:t>
            </a:r>
            <a:endParaRPr lang="de-DE" sz="28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67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" name="Bild 1" descr="Produk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5" y="864209"/>
            <a:ext cx="7358450" cy="570486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578375" y="340989"/>
            <a:ext cx="1987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Comic Sans MS"/>
                <a:cs typeface="Comic Sans MS"/>
              </a:rPr>
              <a:t>Produktion</a:t>
            </a:r>
            <a:endParaRPr lang="de-DE" sz="28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987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Fachkonzept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52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Entwurfsphase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Grafik 2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038256"/>
            <a:ext cx="8266113" cy="46502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45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Star Greg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Britta Jochum, Julia Lakatos, Philipp Mail, </a:t>
            </a:r>
          </a:p>
          <a:p>
            <a:r>
              <a:rPr lang="de-DE" dirty="0" smtClean="0"/>
              <a:t>Jan Schlenker, Marcel </a:t>
            </a:r>
            <a:r>
              <a:rPr lang="de-DE" dirty="0" err="1" smtClean="0"/>
              <a:t>Steinleitner</a:t>
            </a:r>
            <a:r>
              <a:rPr lang="de-DE" dirty="0" smtClean="0"/>
              <a:t>, Fredrik Teschke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29152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generische Klassen</a:t>
            </a:r>
          </a:p>
          <a:p>
            <a:r>
              <a:rPr lang="de-DE" dirty="0"/>
              <a:t>Datenhaltung</a:t>
            </a:r>
          </a:p>
          <a:p>
            <a:pPr lvl="1"/>
            <a:r>
              <a:rPr lang="de-DE" dirty="0" err="1"/>
              <a:t>Vector</a:t>
            </a:r>
            <a:endParaRPr lang="de-DE" dirty="0"/>
          </a:p>
          <a:p>
            <a:pPr lvl="1"/>
            <a:r>
              <a:rPr lang="de-DE" dirty="0" err="1" smtClean="0"/>
              <a:t>HashMap</a:t>
            </a:r>
            <a:endParaRPr lang="de-DE" dirty="0" smtClean="0"/>
          </a:p>
          <a:p>
            <a:r>
              <a:rPr lang="de-DE" dirty="0" smtClean="0"/>
              <a:t>Ausgabe: Tabellenform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26" y="2424112"/>
            <a:ext cx="3281535" cy="2711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6908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</p:spTree>
    <p:extLst>
      <p:ext uri="{BB962C8B-B14F-4D97-AF65-F5344CB8AC3E}">
        <p14:creationId xmlns="" xmlns:p14="http://schemas.microsoft.com/office/powerpoint/2010/main" val="38207884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196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71890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2219325"/>
            <a:ext cx="2178947" cy="4349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61263" y="2251575"/>
            <a:ext cx="2178947" cy="1080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89120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97" t="5544" r="4382" b="4946"/>
          <a:stretch/>
        </p:blipFill>
        <p:spPr>
          <a:xfrm>
            <a:off x="661263" y="225157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6" y="2219325"/>
            <a:ext cx="2160000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17" t="2811" r="3513" b="5622"/>
          <a:stretch/>
        </p:blipFill>
        <p:spPr>
          <a:xfrm>
            <a:off x="3482526" y="2219325"/>
            <a:ext cx="2178947" cy="21600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1" name="Rechteck 10"/>
          <p:cNvSpPr/>
          <p:nvPr/>
        </p:nvSpPr>
        <p:spPr>
          <a:xfrm>
            <a:off x="3547183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Imperium</a:t>
            </a:r>
          </a:p>
        </p:txBody>
      </p:sp>
      <p:sp>
        <p:nvSpPr>
          <p:cNvPr id="12" name="Rechteck 11"/>
          <p:cNvSpPr/>
          <p:nvPr/>
        </p:nvSpPr>
        <p:spPr>
          <a:xfrm>
            <a:off x="716445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Föderation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6377918" y="5385299"/>
            <a:ext cx="2049635" cy="73342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700" dirty="0" smtClean="0">
                <a:solidFill>
                  <a:schemeClr val="accent3"/>
                </a:solidFill>
              </a:rPr>
              <a:t>Rebellen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1789" y="3331575"/>
            <a:ext cx="2178947" cy="32374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hält sich an Marktstandards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geht keine Risiken ein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482526" y="3331575"/>
            <a:ext cx="2178947" cy="3237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Dumping-Strategie</a:t>
            </a:r>
          </a:p>
          <a:p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niedrigste Preise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313261" y="3331575"/>
            <a:ext cx="2178947" cy="1935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qualitativer Ansatz</a:t>
            </a:r>
          </a:p>
          <a:p>
            <a:pPr marL="144000" indent="-144000">
              <a:buFont typeface="Arial" pitchFamily="34" charset="0"/>
              <a:buChar char="•"/>
            </a:pPr>
            <a:endParaRPr lang="de-DE" b="1" dirty="0">
              <a:solidFill>
                <a:schemeClr val="tx2"/>
              </a:solidFill>
            </a:endParaRPr>
          </a:p>
          <a:p>
            <a:pPr marL="144000" indent="-144000">
              <a:buFont typeface="Arial" pitchFamily="34" charset="0"/>
              <a:buChar char="•"/>
            </a:pPr>
            <a:r>
              <a:rPr lang="de-DE" b="1" dirty="0" smtClean="0">
                <a:solidFill>
                  <a:schemeClr val="tx2"/>
                </a:solidFill>
              </a:rPr>
              <a:t>investitionsbereit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482526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61263" y="2219325"/>
            <a:ext cx="2178947" cy="11122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44000" indent="-144000">
              <a:buFont typeface="Arial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626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Vielen Dank für Eure Aufmerksamkeit!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610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</a:rPr>
              <a:t>Agenda</a:t>
            </a:r>
            <a:endParaRPr lang="de-DE" dirty="0">
              <a:solidFill>
                <a:schemeClr val="accent3"/>
              </a:solidFill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119149873"/>
              </p:ext>
            </p:extLst>
          </p:nvPr>
        </p:nvGraphicFramePr>
        <p:xfrm>
          <a:off x="1114424" y="2595562"/>
          <a:ext cx="7610476" cy="367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280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Spielwelt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92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/>
          <p:cNvGraphicFramePr/>
          <p:nvPr/>
        </p:nvGraphicFramePr>
        <p:xfrm>
          <a:off x="331773" y="1853076"/>
          <a:ext cx="6570733" cy="2896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fik 6" descr="Einkauf_XWing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8096" y="1628578"/>
            <a:ext cx="1729155" cy="1327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2" y="589784"/>
            <a:ext cx="8913813" cy="914400"/>
          </a:xfrm>
        </p:spPr>
        <p:txBody>
          <a:bodyPr/>
          <a:lstStyle/>
          <a:p>
            <a:r>
              <a:rPr lang="de-DE" dirty="0" smtClean="0"/>
              <a:t>Einblick in die Spielwelt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:\Users\Britta\Desktop\Fallstudie\50 Mockups\Einkauf_Corvette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96716" y="4049703"/>
            <a:ext cx="2139668" cy="1449196"/>
          </a:xfrm>
          <a:prstGeom prst="rect">
            <a:avLst/>
          </a:prstGeom>
          <a:noFill/>
        </p:spPr>
      </p:pic>
      <p:pic>
        <p:nvPicPr>
          <p:cNvPr id="1028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13768" y="2903082"/>
            <a:ext cx="2443282" cy="1282828"/>
          </a:xfrm>
          <a:prstGeom prst="rect">
            <a:avLst/>
          </a:prstGeom>
          <a:noFill/>
        </p:spPr>
      </p:pic>
      <p:graphicFrame>
        <p:nvGraphicFramePr>
          <p:cNvPr id="17" name="Diagramm 16"/>
          <p:cNvGraphicFramePr/>
          <p:nvPr/>
        </p:nvGraphicFramePr>
        <p:xfrm>
          <a:off x="377465" y="5874819"/>
          <a:ext cx="8530791" cy="748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3" name="Gruppieren 15"/>
          <p:cNvGrpSpPr/>
          <p:nvPr/>
        </p:nvGrpSpPr>
        <p:grpSpPr>
          <a:xfrm>
            <a:off x="331773" y="4240502"/>
            <a:ext cx="2384130" cy="924210"/>
            <a:chOff x="6953" y="0"/>
            <a:chExt cx="1817867" cy="720190"/>
          </a:xfrm>
          <a:solidFill>
            <a:schemeClr val="bg1">
              <a:lumMod val="50000"/>
            </a:schemeClr>
          </a:solidFill>
        </p:grpSpPr>
        <p:sp>
          <p:nvSpPr>
            <p:cNvPr id="18" name="Rechteck 17"/>
            <p:cNvSpPr/>
            <p:nvPr/>
          </p:nvSpPr>
          <p:spPr>
            <a:xfrm>
              <a:off x="6953" y="0"/>
              <a:ext cx="1817867" cy="720190"/>
            </a:xfrm>
            <a:prstGeom prst="round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hteck 20"/>
            <p:cNvSpPr/>
            <p:nvPr/>
          </p:nvSpPr>
          <p:spPr>
            <a:xfrm>
              <a:off x="6953" y="0"/>
              <a:ext cx="1817867" cy="72019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800" b="1" kern="1200" dirty="0" smtClean="0">
                  <a:solidFill>
                    <a:schemeClr val="bg1"/>
                  </a:solidFill>
                </a:rPr>
                <a:t>Bauteile</a:t>
              </a:r>
              <a:endParaRPr lang="de-DE" sz="2400" b="1" kern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Gerade Verbindung mit Pfeil 24"/>
          <p:cNvCxnSpPr>
            <a:stCxn id="21" idx="0"/>
          </p:cNvCxnSpPr>
          <p:nvPr/>
        </p:nvCxnSpPr>
        <p:spPr>
          <a:xfrm rot="5400000" flipH="1" flipV="1">
            <a:off x="1275686" y="3987640"/>
            <a:ext cx="501014" cy="471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>
            <a:stCxn id="21" idx="2"/>
          </p:cNvCxnSpPr>
          <p:nvPr/>
        </p:nvCxnSpPr>
        <p:spPr>
          <a:xfrm rot="5400000">
            <a:off x="1266626" y="5421924"/>
            <a:ext cx="514425" cy="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1120588" y="5662675"/>
            <a:ext cx="6767823" cy="1646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rot="5400000">
            <a:off x="953495" y="5817708"/>
            <a:ext cx="33418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rot="5400000">
            <a:off x="7721318" y="5832582"/>
            <a:ext cx="33418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rot="5400000">
            <a:off x="5592262" y="5832582"/>
            <a:ext cx="334187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rot="5400000">
            <a:off x="3381475" y="5788172"/>
            <a:ext cx="252000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377465" y="5164712"/>
            <a:ext cx="6801257" cy="1404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7178722" y="5498899"/>
            <a:ext cx="968529" cy="37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Inhaltsplatzhalter 2"/>
          <p:cNvSpPr txBox="1">
            <a:spLocks/>
          </p:cNvSpPr>
          <p:nvPr/>
        </p:nvSpPr>
        <p:spPr>
          <a:xfrm>
            <a:off x="377465" y="5815973"/>
            <a:ext cx="8590132" cy="821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de-DE" sz="2700" dirty="0" smtClean="0"/>
              <a:t>Bauteilpreise </a:t>
            </a:r>
            <a:r>
              <a:rPr lang="de-DE" sz="2700" dirty="0" smtClean="0"/>
              <a:t>&amp; Raumschiffnachfrage schwanken</a:t>
            </a:r>
            <a:endParaRPr lang="de-DE" sz="2700" dirty="0" smtClean="0"/>
          </a:p>
        </p:txBody>
      </p:sp>
    </p:spTree>
    <p:extLst>
      <p:ext uri="{BB962C8B-B14F-4D97-AF65-F5344CB8AC3E}">
        <p14:creationId xmlns:p14="http://schemas.microsoft.com/office/powerpoint/2010/main" xmlns="" val="1874153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42" grpId="0" animBg="1"/>
      <p:bldP spid="43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ccd.de/global/dbimages/big/210907_141027_halle1.jpg"/>
          <p:cNvPicPr>
            <a:picLocks noChangeAspect="1" noChangeArrowheads="1"/>
          </p:cNvPicPr>
          <p:nvPr/>
        </p:nvPicPr>
        <p:blipFill>
          <a:blip r:embed="rId3"/>
          <a:srcRect l="2933" t="15699"/>
          <a:stretch>
            <a:fillRect/>
          </a:stretch>
        </p:blipFill>
        <p:spPr bwMode="auto">
          <a:xfrm>
            <a:off x="225367" y="2066305"/>
            <a:ext cx="8652350" cy="4394639"/>
          </a:xfrm>
          <a:prstGeom prst="rect">
            <a:avLst/>
          </a:prstGeom>
          <a:noFill/>
        </p:spPr>
      </p:pic>
      <p:pic>
        <p:nvPicPr>
          <p:cNvPr id="14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408640">
            <a:off x="6475280" y="4749240"/>
            <a:ext cx="2443282" cy="128282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522256"/>
            <a:ext cx="8913813" cy="914400"/>
          </a:xfrm>
        </p:spPr>
        <p:txBody>
          <a:bodyPr>
            <a:normAutofit/>
          </a:bodyPr>
          <a:lstStyle/>
          <a:p>
            <a:r>
              <a:rPr lang="de-DE" dirty="0" smtClean="0"/>
              <a:t>Lager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1762" y="4937319"/>
            <a:ext cx="2443282" cy="1282828"/>
          </a:xfrm>
          <a:prstGeom prst="rect">
            <a:avLst/>
          </a:prstGeom>
          <a:noFill/>
        </p:spPr>
      </p:pic>
      <p:pic>
        <p:nvPicPr>
          <p:cNvPr id="10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75231">
            <a:off x="4509795" y="4855756"/>
            <a:ext cx="2443282" cy="1282828"/>
          </a:xfrm>
          <a:prstGeom prst="rect">
            <a:avLst/>
          </a:prstGeom>
          <a:noFill/>
        </p:spPr>
      </p:pic>
      <p:pic>
        <p:nvPicPr>
          <p:cNvPr id="11" name="Picture 4" descr="C:\Users\Britta\Desktop\Fallstudie\50 Mockups\Einkauf_Milleniu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5367" y="4975777"/>
            <a:ext cx="2443282" cy="12828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741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Personal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64142" y="5613386"/>
            <a:ext cx="8318612" cy="1225241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de-DE" sz="2400" dirty="0" smtClean="0"/>
              <a:t>die Qualitätsstufen steuern möglichen </a:t>
            </a:r>
            <a:r>
              <a:rPr lang="de-DE" sz="2400" dirty="0" smtClean="0"/>
              <a:t>Zusatzkosten</a:t>
            </a:r>
            <a:endParaRPr lang="de-DE" sz="2400" dirty="0" smtClean="0"/>
          </a:p>
          <a:p>
            <a:r>
              <a:rPr lang="de-DE" sz="2400" dirty="0" smtClean="0"/>
              <a:t>Personalkosten schwanken</a:t>
            </a:r>
          </a:p>
        </p:txBody>
      </p:sp>
      <p:pic>
        <p:nvPicPr>
          <p:cNvPr id="10243" name="Picture 3" descr="http://images2.wikia.nocookie.net/__cb20090429161102/starwars/images/3/3b/B1_YCDS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7938" y="2412136"/>
            <a:ext cx="1639382" cy="1879910"/>
          </a:xfrm>
          <a:prstGeom prst="rect">
            <a:avLst/>
          </a:prstGeom>
          <a:noFill/>
        </p:spPr>
      </p:pic>
      <p:pic>
        <p:nvPicPr>
          <p:cNvPr id="10247" name="Picture 7" descr="http://www.tutikepek.eoldal.hu/img/mid/238/droidika--harci-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6142" y="2396324"/>
            <a:ext cx="1493139" cy="2087672"/>
          </a:xfrm>
          <a:prstGeom prst="rect">
            <a:avLst/>
          </a:prstGeom>
          <a:noFill/>
        </p:spPr>
      </p:pic>
      <p:pic>
        <p:nvPicPr>
          <p:cNvPr id="13" name="Grafik 12" descr="41IXITCtVwL._SL500_AA300_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312" y="2428692"/>
            <a:ext cx="1921008" cy="1921008"/>
          </a:xfrm>
          <a:prstGeom prst="rect">
            <a:avLst/>
          </a:prstGeom>
        </p:spPr>
      </p:pic>
      <p:pic>
        <p:nvPicPr>
          <p:cNvPr id="18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2545693"/>
            <a:ext cx="560432" cy="576000"/>
          </a:xfrm>
          <a:prstGeom prst="rect">
            <a:avLst/>
          </a:prstGeom>
          <a:noFill/>
        </p:spPr>
      </p:pic>
      <p:pic>
        <p:nvPicPr>
          <p:cNvPr id="21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705785"/>
            <a:ext cx="560432" cy="576000"/>
          </a:xfrm>
          <a:prstGeom prst="rect">
            <a:avLst/>
          </a:prstGeom>
          <a:noFill/>
        </p:spPr>
      </p:pic>
      <p:pic>
        <p:nvPicPr>
          <p:cNvPr id="22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037" y="3121693"/>
            <a:ext cx="560432" cy="576000"/>
          </a:xfrm>
          <a:prstGeom prst="rect">
            <a:avLst/>
          </a:prstGeom>
          <a:noFill/>
        </p:spPr>
      </p:pic>
      <p:pic>
        <p:nvPicPr>
          <p:cNvPr id="23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2545693"/>
            <a:ext cx="560432" cy="576000"/>
          </a:xfrm>
          <a:prstGeom prst="rect">
            <a:avLst/>
          </a:prstGeom>
          <a:noFill/>
        </p:spPr>
      </p:pic>
      <p:pic>
        <p:nvPicPr>
          <p:cNvPr id="24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7506" y="3129785"/>
            <a:ext cx="560432" cy="576000"/>
          </a:xfrm>
          <a:prstGeom prst="rect">
            <a:avLst/>
          </a:prstGeom>
          <a:noFill/>
        </p:spPr>
      </p:pic>
      <p:pic>
        <p:nvPicPr>
          <p:cNvPr id="25" name="Picture 9" descr="180px-Symbol_star_gold.svg.png (180×185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096" y="2553785"/>
            <a:ext cx="560432" cy="576000"/>
          </a:xfrm>
          <a:prstGeom prst="rect">
            <a:avLst/>
          </a:prstGeom>
          <a:noFill/>
        </p:spPr>
      </p:pic>
      <p:sp>
        <p:nvSpPr>
          <p:cNvPr id="26" name="Textfeld 25"/>
          <p:cNvSpPr txBox="1"/>
          <p:nvPr/>
        </p:nvSpPr>
        <p:spPr>
          <a:xfrm>
            <a:off x="36414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smtClean="0">
                <a:solidFill>
                  <a:schemeClr val="accent3"/>
                </a:solidFill>
              </a:rPr>
              <a:t>R2D2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64142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3252998" y="2428692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6124322" y="2420600"/>
            <a:ext cx="2540899" cy="20553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3252998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Kampfdroide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124322" y="4483996"/>
            <a:ext cx="2540899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 smtClean="0">
                <a:solidFill>
                  <a:schemeClr val="accent3"/>
                </a:solidFill>
              </a:rPr>
              <a:t>Droideka</a:t>
            </a:r>
            <a:endParaRPr lang="de-DE" b="1" dirty="0">
              <a:solidFill>
                <a:schemeClr val="accent3"/>
              </a:solidFill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364141" y="5625416"/>
            <a:ext cx="8301079" cy="1044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8270543" y="3705784"/>
            <a:ext cx="158738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7415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/>
          <p:cNvGraphicFramePr/>
          <p:nvPr/>
        </p:nvGraphicFramePr>
        <p:xfrm>
          <a:off x="837219" y="1749665"/>
          <a:ext cx="6357937" cy="4530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275129" y="1581056"/>
            <a:ext cx="86386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/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</p:spPr>
        <p:txBody>
          <a:bodyPr>
            <a:normAutofit/>
          </a:bodyPr>
          <a:lstStyle/>
          <a:p>
            <a:r>
              <a:rPr lang="de-DE" dirty="0" smtClean="0"/>
              <a:t>Preise &amp; </a:t>
            </a:r>
            <a:r>
              <a:rPr lang="de-DE" dirty="0" err="1" smtClean="0"/>
              <a:t>Storyline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5537928" y="2299803"/>
            <a:ext cx="3233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75000"/>
                  </a:schemeClr>
                </a:solidFill>
              </a:rPr>
              <a:t>X-Wing</a:t>
            </a:r>
          </a:p>
          <a:p>
            <a:endParaRPr lang="de-DE" sz="2400" dirty="0" smtClean="0"/>
          </a:p>
          <a:p>
            <a:endParaRPr lang="de-DE" sz="1050" dirty="0" smtClean="0"/>
          </a:p>
          <a:p>
            <a:pPr>
              <a:lnSpc>
                <a:spcPct val="150000"/>
              </a:lnSpc>
            </a:pPr>
            <a:r>
              <a:rPr lang="de-DE" sz="2400" b="1" dirty="0" err="1" smtClean="0">
                <a:solidFill>
                  <a:schemeClr val="accent4">
                    <a:lumMod val="75000"/>
                  </a:schemeClr>
                </a:solidFill>
              </a:rPr>
              <a:t>Correlian</a:t>
            </a:r>
            <a:r>
              <a:rPr lang="de-DE" sz="2400" b="1" dirty="0" smtClean="0">
                <a:solidFill>
                  <a:schemeClr val="accent4">
                    <a:lumMod val="75000"/>
                  </a:schemeClr>
                </a:solidFill>
              </a:rPr>
              <a:t> Corvette</a:t>
            </a:r>
            <a:endParaRPr lang="de-DE" sz="24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Millenium</a:t>
            </a:r>
            <a:r>
              <a:rPr lang="de-DE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Falke</a:t>
            </a:r>
            <a:endParaRPr lang="de-DE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Zehneck 14">
            <a:hlinkClick r:id="" action="ppaction://hlinkshowjump?jump=firstslide" highlightClick="1"/>
          </p:cNvPr>
          <p:cNvSpPr/>
          <p:nvPr/>
        </p:nvSpPr>
        <p:spPr>
          <a:xfrm>
            <a:off x="6423678" y="315142"/>
            <a:ext cx="2073850" cy="1855622"/>
          </a:xfrm>
          <a:prstGeom prst="decagon">
            <a:avLst/>
          </a:prstGeom>
          <a:solidFill>
            <a:schemeClr val="accent3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6832129" y="920572"/>
            <a:ext cx="139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Streik</a:t>
            </a:r>
            <a:endParaRPr lang="de-DE" sz="2400" b="1" dirty="0"/>
          </a:p>
        </p:txBody>
      </p:sp>
      <p:sp>
        <p:nvSpPr>
          <p:cNvPr id="16" name="Pfeil nach oben 15"/>
          <p:cNvSpPr/>
          <p:nvPr/>
        </p:nvSpPr>
        <p:spPr>
          <a:xfrm rot="10800000" flipH="1" flipV="1">
            <a:off x="2343149" y="4555813"/>
            <a:ext cx="463220" cy="820156"/>
          </a:xfrm>
          <a:prstGeom prst="upArrow">
            <a:avLst>
              <a:gd name="adj1" fmla="val 36885"/>
              <a:gd name="adj2" fmla="val 80764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Zehneck 18">
            <a:hlinkClick r:id="" action="ppaction://hlinkshowjump?jump=firstslide" highlightClick="1"/>
          </p:cNvPr>
          <p:cNvSpPr/>
          <p:nvPr/>
        </p:nvSpPr>
        <p:spPr>
          <a:xfrm>
            <a:off x="6435073" y="310349"/>
            <a:ext cx="2073850" cy="1855622"/>
          </a:xfrm>
          <a:prstGeom prst="decagon">
            <a:avLst/>
          </a:prstGeom>
          <a:solidFill>
            <a:schemeClr val="accent3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6871042" y="874927"/>
            <a:ext cx="139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Warp</a:t>
            </a:r>
            <a:endParaRPr lang="de-DE" sz="2400" b="1" dirty="0"/>
          </a:p>
        </p:txBody>
      </p:sp>
      <p:sp>
        <p:nvSpPr>
          <p:cNvPr id="25" name="Zehneck 24">
            <a:hlinkClick r:id="" action="ppaction://hlinkshowjump?jump=firstslide" highlightClick="1"/>
          </p:cNvPr>
          <p:cNvSpPr/>
          <p:nvPr/>
        </p:nvSpPr>
        <p:spPr>
          <a:xfrm>
            <a:off x="6434685" y="305664"/>
            <a:ext cx="2073850" cy="1855622"/>
          </a:xfrm>
          <a:prstGeom prst="decagon">
            <a:avLst/>
          </a:prstGeom>
          <a:solidFill>
            <a:schemeClr val="accent3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6783730" y="907404"/>
            <a:ext cx="1578219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Planet</a:t>
            </a:r>
            <a:endParaRPr lang="de-DE" sz="2400" b="1" dirty="0"/>
          </a:p>
        </p:txBody>
      </p:sp>
      <p:sp>
        <p:nvSpPr>
          <p:cNvPr id="24" name="Zehneck 23">
            <a:hlinkClick r:id="" action="ppaction://hlinkshowjump?jump=firstslide" highlightClick="1"/>
          </p:cNvPr>
          <p:cNvSpPr/>
          <p:nvPr/>
        </p:nvSpPr>
        <p:spPr>
          <a:xfrm>
            <a:off x="6423678" y="315142"/>
            <a:ext cx="2073850" cy="1855622"/>
          </a:xfrm>
          <a:prstGeom prst="decagon">
            <a:avLst/>
          </a:prstGeom>
          <a:solidFill>
            <a:schemeClr val="accent3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6882188" y="904357"/>
            <a:ext cx="1347409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Krieg</a:t>
            </a:r>
            <a:endParaRPr lang="de-DE" sz="2400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510639" y="5583202"/>
            <a:ext cx="840317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de-DE" sz="2400" dirty="0" smtClean="0">
                <a:solidFill>
                  <a:schemeClr val="tx1"/>
                </a:solidFill>
              </a:rPr>
              <a:t>Dynamik</a:t>
            </a:r>
            <a:r>
              <a:rPr lang="de-DE" sz="2400" dirty="0" smtClean="0">
                <a:solidFill>
                  <a:schemeClr val="tx1"/>
                </a:solidFill>
              </a:rPr>
              <a:t> durch 	1. Konjunkturverlauf</a:t>
            </a:r>
          </a:p>
          <a:p>
            <a:pPr marL="457200" indent="-457200"/>
            <a:r>
              <a:rPr lang="de-DE" sz="2400" dirty="0" smtClean="0">
                <a:solidFill>
                  <a:schemeClr val="tx1"/>
                </a:solidFill>
              </a:rPr>
              <a:t>	</a:t>
            </a:r>
            <a:r>
              <a:rPr lang="de-DE" sz="2400" dirty="0" smtClean="0">
                <a:solidFill>
                  <a:schemeClr val="tx1"/>
                </a:solidFill>
              </a:rPr>
              <a:t>			2. </a:t>
            </a:r>
            <a:r>
              <a:rPr lang="de-DE" sz="2400" dirty="0" smtClean="0">
                <a:solidFill>
                  <a:schemeClr val="tx1"/>
                </a:solidFill>
              </a:rPr>
              <a:t>Einkaufspreise der Bauteile 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597862" y="4642057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Spiellauf</a:t>
            </a:r>
            <a:endParaRPr lang="de-DE" dirty="0"/>
          </a:p>
        </p:txBody>
      </p:sp>
      <p:cxnSp>
        <p:nvCxnSpPr>
          <p:cNvPr id="27" name="Gerade Verbindung mit Pfeil 26"/>
          <p:cNvCxnSpPr/>
          <p:nvPr/>
        </p:nvCxnSpPr>
        <p:spPr>
          <a:xfrm>
            <a:off x="1496292" y="4809507"/>
            <a:ext cx="4101570" cy="1588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rot="5400000" flipH="1" flipV="1">
            <a:off x="82732" y="3395947"/>
            <a:ext cx="2827123" cy="1589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88288" y="1987165"/>
            <a:ext cx="167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Preise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87415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10521 -2.22222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21 -2.22222E-6 L 0.18559 -2.22222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59 -2.22222E-6 L 0.27239 -2.22222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  <p:bldP spid="16" grpId="0" animBg="1"/>
      <p:bldP spid="16" grpId="1" animBg="1"/>
      <p:bldP spid="19" grpId="0" animBg="1"/>
      <p:bldP spid="19" grpId="1" animBg="1"/>
      <p:bldP spid="23" grpId="0"/>
      <p:bldP spid="25" grpId="0" animBg="1"/>
      <p:bldP spid="24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E4C402"/>
                </a:solidFill>
              </a:rPr>
              <a:t>Spielablauf</a:t>
            </a:r>
            <a:endParaRPr lang="de-DE" dirty="0">
              <a:solidFill>
                <a:srgbClr val="E4C40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04.11.11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Star Greg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11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Greg">
  <a:themeElements>
    <a:clrScheme name="Benutzerdefiniert 1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StarGreg.potx</Template>
  <TotalTime>0</TotalTime>
  <Words>428</Words>
  <Application>Microsoft Macintosh PowerPoint</Application>
  <PresentationFormat>Bildschirmpräsentation (4:3)</PresentationFormat>
  <Paragraphs>226</Paragraphs>
  <Slides>25</Slides>
  <Notes>10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StarGreg</vt:lpstr>
      <vt:lpstr>Folie 1</vt:lpstr>
      <vt:lpstr>Star Greg</vt:lpstr>
      <vt:lpstr>Agenda</vt:lpstr>
      <vt:lpstr>Spielwelt</vt:lpstr>
      <vt:lpstr>Einblick in die Spielwelt</vt:lpstr>
      <vt:lpstr>Lager</vt:lpstr>
      <vt:lpstr>Personal </vt:lpstr>
      <vt:lpstr>Preise &amp; Storyline</vt:lpstr>
      <vt:lpstr>Spielablauf</vt:lpstr>
      <vt:lpstr>Spielablauf</vt:lpstr>
      <vt:lpstr>UseCase Diagramm</vt:lpstr>
      <vt:lpstr>UseCase Diagramm</vt:lpstr>
      <vt:lpstr>UseCase Diagramm</vt:lpstr>
      <vt:lpstr>Mockups</vt:lpstr>
      <vt:lpstr>Folie 15</vt:lpstr>
      <vt:lpstr>Folie 16</vt:lpstr>
      <vt:lpstr>Folie 17</vt:lpstr>
      <vt:lpstr>Fachkonzept</vt:lpstr>
      <vt:lpstr>Entwurfsphase</vt:lpstr>
      <vt:lpstr>Implementierung</vt:lpstr>
      <vt:lpstr>jUnit</vt:lpstr>
      <vt:lpstr>jUnit</vt:lpstr>
      <vt:lpstr>jUnit</vt:lpstr>
      <vt:lpstr>jUnit</vt:lpstr>
      <vt:lpstr>Vielen Dank für Eure Aufmerksamkeit!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Greg</dc:title>
  <dc:creator>Julia Lakatos</dc:creator>
  <cp:lastModifiedBy>Britta</cp:lastModifiedBy>
  <cp:revision>39</cp:revision>
  <dcterms:created xsi:type="dcterms:W3CDTF">2011-10-28T09:45:02Z</dcterms:created>
  <dcterms:modified xsi:type="dcterms:W3CDTF">2011-11-14T09:43:43Z</dcterms:modified>
</cp:coreProperties>
</file>